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4"/>
  </p:notesMasterIdLst>
  <p:handoutMasterIdLst>
    <p:handoutMasterId r:id="rId45"/>
  </p:handoutMasterIdLst>
  <p:sldIdLst>
    <p:sldId id="261" r:id="rId2"/>
    <p:sldId id="465" r:id="rId3"/>
    <p:sldId id="259" r:id="rId4"/>
    <p:sldId id="411" r:id="rId5"/>
    <p:sldId id="408" r:id="rId6"/>
    <p:sldId id="385" r:id="rId7"/>
    <p:sldId id="466" r:id="rId8"/>
    <p:sldId id="1017" r:id="rId9"/>
    <p:sldId id="1018" r:id="rId10"/>
    <p:sldId id="1050" r:id="rId11"/>
    <p:sldId id="1051" r:id="rId12"/>
    <p:sldId id="388" r:id="rId13"/>
    <p:sldId id="390" r:id="rId14"/>
    <p:sldId id="392" r:id="rId15"/>
    <p:sldId id="1019" r:id="rId16"/>
    <p:sldId id="403" r:id="rId17"/>
    <p:sldId id="404" r:id="rId18"/>
    <p:sldId id="455" r:id="rId19"/>
    <p:sldId id="462" r:id="rId20"/>
    <p:sldId id="452" r:id="rId21"/>
    <p:sldId id="453" r:id="rId22"/>
    <p:sldId id="257" r:id="rId23"/>
    <p:sldId id="468" r:id="rId24"/>
    <p:sldId id="1026" r:id="rId25"/>
    <p:sldId id="1049" r:id="rId26"/>
    <p:sldId id="471" r:id="rId27"/>
    <p:sldId id="1020" r:id="rId28"/>
    <p:sldId id="1052" r:id="rId29"/>
    <p:sldId id="1054" r:id="rId30"/>
    <p:sldId id="1053" r:id="rId31"/>
    <p:sldId id="1055" r:id="rId32"/>
    <p:sldId id="1056" r:id="rId33"/>
    <p:sldId id="1057" r:id="rId34"/>
    <p:sldId id="1058" r:id="rId35"/>
    <p:sldId id="1059" r:id="rId36"/>
    <p:sldId id="1060" r:id="rId37"/>
    <p:sldId id="1021" r:id="rId38"/>
    <p:sldId id="1062" r:id="rId39"/>
    <p:sldId id="1023" r:id="rId40"/>
    <p:sldId id="1024" r:id="rId41"/>
    <p:sldId id="1061" r:id="rId42"/>
    <p:sldId id="1025" r:id="rId43"/>
  </p:sldIdLst>
  <p:sldSz cx="9144000" cy="5143500" type="screen16x9"/>
  <p:notesSz cx="6797675" cy="9926638"/>
  <p:defaultTextStyle>
    <a:defPPr>
      <a:defRPr lang="en-US"/>
    </a:defPPr>
    <a:lvl1pPr marL="0" algn="l" defTabSz="91373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6866" algn="l" defTabSz="91373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3737" algn="l" defTabSz="91373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0604" algn="l" defTabSz="91373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7473" algn="l" defTabSz="91373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4340" algn="l" defTabSz="91373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1207" algn="l" defTabSz="91373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8073" algn="l" defTabSz="91373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4943" algn="l" defTabSz="91373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C72"/>
    <a:srgbClr val="D9D9D9"/>
    <a:srgbClr val="17375E"/>
    <a:srgbClr val="FFFFFF"/>
    <a:srgbClr val="B7DEE8"/>
    <a:srgbClr val="000000"/>
    <a:srgbClr val="10253F"/>
    <a:srgbClr val="F0F1F3"/>
    <a:srgbClr val="F1F2F4"/>
    <a:srgbClr val="F3F4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DF26546-A085-43B1-BE51-EA7F52A504D7}" v="27" dt="2023-08-21T03:42:04.56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442" autoAdjust="0"/>
    <p:restoredTop sz="68552" autoAdjust="0"/>
  </p:normalViewPr>
  <p:slideViewPr>
    <p:cSldViewPr>
      <p:cViewPr varScale="1">
        <p:scale>
          <a:sx n="68" d="100"/>
          <a:sy n="68" d="100"/>
        </p:scale>
        <p:origin x="1400" y="60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47" d="100"/>
          <a:sy n="47" d="100"/>
        </p:scale>
        <p:origin x="2792" y="4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50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6400" cy="496808"/>
          </a:xfrm>
          <a:prstGeom prst="rect">
            <a:avLst/>
          </a:prstGeom>
        </p:spPr>
        <p:txBody>
          <a:bodyPr vert="horz" lIns="91422" tIns="45711" rIns="91422" bIns="45711" rtlCol="0"/>
          <a:lstStyle>
            <a:lvl1pPr algn="l">
              <a:defRPr sz="1200"/>
            </a:lvl1pPr>
          </a:lstStyle>
          <a:p>
            <a:endParaRPr lang="en-MY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6808"/>
          </a:xfrm>
          <a:prstGeom prst="rect">
            <a:avLst/>
          </a:prstGeom>
        </p:spPr>
        <p:txBody>
          <a:bodyPr vert="horz" lIns="91422" tIns="45711" rIns="91422" bIns="45711" rtlCol="0"/>
          <a:lstStyle>
            <a:lvl1pPr algn="r">
              <a:defRPr sz="1200"/>
            </a:lvl1pPr>
          </a:lstStyle>
          <a:p>
            <a:fld id="{1F278CE9-5917-4316-B7C1-682957B290C9}" type="datetimeFigureOut">
              <a:rPr lang="en-MY" smtClean="0"/>
              <a:pPr/>
              <a:t>4/9/2023</a:t>
            </a:fld>
            <a:endParaRPr lang="en-MY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9428243"/>
            <a:ext cx="2946400" cy="496808"/>
          </a:xfrm>
          <a:prstGeom prst="rect">
            <a:avLst/>
          </a:prstGeom>
        </p:spPr>
        <p:txBody>
          <a:bodyPr vert="horz" lIns="91422" tIns="45711" rIns="91422" bIns="45711" rtlCol="0" anchor="b"/>
          <a:lstStyle>
            <a:lvl1pPr algn="l">
              <a:defRPr sz="1200"/>
            </a:lvl1pPr>
          </a:lstStyle>
          <a:p>
            <a:endParaRPr lang="en-MY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49688" y="9428243"/>
            <a:ext cx="2946400" cy="496808"/>
          </a:xfrm>
          <a:prstGeom prst="rect">
            <a:avLst/>
          </a:prstGeom>
        </p:spPr>
        <p:txBody>
          <a:bodyPr vert="horz" lIns="91422" tIns="45711" rIns="91422" bIns="45711" rtlCol="0" anchor="b"/>
          <a:lstStyle>
            <a:lvl1pPr algn="r">
              <a:defRPr sz="1200"/>
            </a:lvl1pPr>
          </a:lstStyle>
          <a:p>
            <a:fld id="{8F357F79-2D78-4404-8C6C-8B4D7C34168D}" type="slidenum">
              <a:rPr lang="en-MY" smtClean="0"/>
              <a:pPr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66499243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5659" cy="496332"/>
          </a:xfrm>
          <a:prstGeom prst="rect">
            <a:avLst/>
          </a:prstGeom>
        </p:spPr>
        <p:txBody>
          <a:bodyPr vert="horz" lIns="91422" tIns="45711" rIns="91422" bIns="45711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22" tIns="45711" rIns="91422" bIns="45711" rtlCol="0"/>
          <a:lstStyle>
            <a:lvl1pPr algn="r">
              <a:defRPr sz="1200"/>
            </a:lvl1pPr>
          </a:lstStyle>
          <a:p>
            <a:fld id="{1CC5761C-2C82-498A-A1FF-639FC3E63C5B}" type="datetimeFigureOut">
              <a:rPr lang="en-US" smtClean="0"/>
              <a:pPr/>
              <a:t>9/4/2023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2075" y="744538"/>
            <a:ext cx="6613525" cy="3721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22" tIns="45711" rIns="91422" bIns="4571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22" tIns="45711" rIns="91422" bIns="4571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9428585"/>
            <a:ext cx="2945659" cy="496332"/>
          </a:xfrm>
          <a:prstGeom prst="rect">
            <a:avLst/>
          </a:prstGeom>
        </p:spPr>
        <p:txBody>
          <a:bodyPr vert="horz" lIns="91422" tIns="45711" rIns="91422" bIns="45711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28585"/>
            <a:ext cx="2945659" cy="496332"/>
          </a:xfrm>
          <a:prstGeom prst="rect">
            <a:avLst/>
          </a:prstGeom>
        </p:spPr>
        <p:txBody>
          <a:bodyPr vert="horz" lIns="91422" tIns="45711" rIns="91422" bIns="45711" rtlCol="0" anchor="b"/>
          <a:lstStyle>
            <a:lvl1pPr algn="r">
              <a:defRPr sz="1200"/>
            </a:lvl1pPr>
          </a:lstStyle>
          <a:p>
            <a:fld id="{5A93FC07-ECD2-43F1-A7CE-B9FAC24C43B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4962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373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6866" algn="l" defTabSz="91373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3737" algn="l" defTabSz="91373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0604" algn="l" defTabSz="91373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7473" algn="l" defTabSz="91373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4340" algn="l" defTabSz="91373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1207" algn="l" defTabSz="91373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8073" algn="l" defTabSz="91373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4943" algn="l" defTabSz="91373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075" y="744538"/>
            <a:ext cx="6613525" cy="3721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93FC07-ECD2-43F1-A7CE-B9FAC24C43B5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58819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93FC07-ECD2-43F1-A7CE-B9FAC24C43B5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2147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Font typeface="Symbol" panose="05050102010706020507" pitchFamily="18" charset="2"/>
              <a:buNone/>
            </a:pPr>
            <a:endParaRPr lang="en-AU" sz="1800" kern="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AD2A4C-864C-40C4-871C-558008A9ED08}" type="slidenum">
              <a:rPr lang="en-AU" smtClean="0"/>
              <a:t>13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233489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232D56-175B-4153-A086-2CB8E64D3489}" type="slidenum">
              <a:rPr lang="en-AU" smtClean="0"/>
              <a:pPr/>
              <a:t>14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721797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5492EC-7BA6-450E-B0DB-59E42F81301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5511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93FC07-ECD2-43F1-A7CE-B9FAC24C43B5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9716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93FC07-ECD2-43F1-A7CE-B9FAC24C43B5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2405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93FC07-ECD2-43F1-A7CE-B9FAC24C43B5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5234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93FC07-ECD2-43F1-A7CE-B9FAC24C43B5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592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93FC07-ECD2-43F1-A7CE-B9FAC24C43B5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5514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93FC07-ECD2-43F1-A7CE-B9FAC24C43B5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87035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93FC07-ECD2-43F1-A7CE-B9FAC24C43B5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90518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93FC07-ECD2-43F1-A7CE-B9FAC24C43B5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72802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93FC07-ECD2-43F1-A7CE-B9FAC24C43B5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8957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Font typeface="Symbol" panose="05050102010706020507" pitchFamily="18" charset="2"/>
              <a:buNone/>
            </a:pPr>
            <a:endParaRPr lang="en-AU" sz="1800" kern="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93FC07-ECD2-43F1-A7CE-B9FAC24C43B5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7942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93FC07-ECD2-43F1-A7CE-B9FAC24C43B5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533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93FC07-ECD2-43F1-A7CE-B9FAC24C43B5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0974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93FC07-ECD2-43F1-A7CE-B9FAC24C43B5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7964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hoek 1">
            <a:extLst>
              <a:ext uri="{FF2B5EF4-FFF2-40B4-BE49-F238E27FC236}">
                <a16:creationId xmlns:a16="http://schemas.microsoft.com/office/drawing/2014/main" id="{B16C33FE-E920-4948-8126-7F22F6202FDE}"/>
              </a:ext>
            </a:extLst>
          </p:cNvPr>
          <p:cNvSpPr/>
          <p:nvPr userDrawn="1"/>
        </p:nvSpPr>
        <p:spPr>
          <a:xfrm>
            <a:off x="5" y="4855468"/>
            <a:ext cx="9143998" cy="288032"/>
          </a:xfrm>
          <a:prstGeom prst="rect">
            <a:avLst/>
          </a:prstGeom>
          <a:solidFill>
            <a:srgbClr val="E638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9" name="Rectangle 18"/>
          <p:cNvSpPr/>
          <p:nvPr userDrawn="1"/>
        </p:nvSpPr>
        <p:spPr>
          <a:xfrm>
            <a:off x="1051" y="644678"/>
            <a:ext cx="1280160" cy="54864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6" rIns="91432" bIns="45716"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 userDrawn="1"/>
        </p:nvSpPr>
        <p:spPr>
          <a:xfrm>
            <a:off x="1346200" y="644678"/>
            <a:ext cx="1280160" cy="54864"/>
          </a:xfrm>
          <a:prstGeom prst="rect">
            <a:avLst/>
          </a:prstGeom>
          <a:solidFill>
            <a:srgbClr val="E638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6" rIns="91432" bIns="45716" rtlCol="0" anchor="ctr"/>
          <a:lstStyle/>
          <a:p>
            <a:pPr algn="ctr"/>
            <a:endParaRPr lang="en-US"/>
          </a:p>
        </p:txBody>
      </p:sp>
      <p:pic>
        <p:nvPicPr>
          <p:cNvPr id="22" name="Afbeelding 21">
            <a:extLst>
              <a:ext uri="{FF2B5EF4-FFF2-40B4-BE49-F238E27FC236}">
                <a16:creationId xmlns:a16="http://schemas.microsoft.com/office/drawing/2014/main" id="{26D097C7-F695-1844-9935-EBCCD89EE5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817" b="27914"/>
          <a:stretch/>
        </p:blipFill>
        <p:spPr>
          <a:xfrm>
            <a:off x="8526178" y="125175"/>
            <a:ext cx="438310" cy="504056"/>
          </a:xfrm>
          <a:prstGeom prst="rect">
            <a:avLst/>
          </a:prstGeom>
        </p:spPr>
      </p:pic>
      <p:sp>
        <p:nvSpPr>
          <p:cNvPr id="23" name="Rechthoek 22">
            <a:extLst>
              <a:ext uri="{FF2B5EF4-FFF2-40B4-BE49-F238E27FC236}">
                <a16:creationId xmlns:a16="http://schemas.microsoft.com/office/drawing/2014/main" id="{DDFE619E-FBDD-8240-9180-BD85AA9359AE}"/>
              </a:ext>
            </a:extLst>
          </p:cNvPr>
          <p:cNvSpPr/>
          <p:nvPr userDrawn="1"/>
        </p:nvSpPr>
        <p:spPr>
          <a:xfrm>
            <a:off x="5" y="4855468"/>
            <a:ext cx="9143998" cy="288032"/>
          </a:xfrm>
          <a:prstGeom prst="rect">
            <a:avLst/>
          </a:prstGeom>
          <a:solidFill>
            <a:srgbClr val="E638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10DA9E1F-8997-8648-BE3D-79066F60D300}"/>
              </a:ext>
            </a:extLst>
          </p:cNvPr>
          <p:cNvSpPr txBox="1">
            <a:spLocks/>
          </p:cNvSpPr>
          <p:nvPr userDrawn="1"/>
        </p:nvSpPr>
        <p:spPr>
          <a:xfrm>
            <a:off x="8528889" y="4855468"/>
            <a:ext cx="553158" cy="288032"/>
          </a:xfrm>
          <a:prstGeom prst="rect">
            <a:avLst/>
          </a:prstGeom>
        </p:spPr>
        <p:txBody>
          <a:bodyPr vert="horz" lIns="109002" tIns="54504" rIns="109002" bIns="54504" rtlCol="0" anchor="ctr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 defTabSz="816113">
              <a:defRPr/>
            </a:pPr>
            <a:fld id="{681F2AD3-1712-49C2-8475-EF86190A8110}" type="slidenum">
              <a:rPr lang="en-US" sz="1100" b="1" smtClean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pPr algn="r" defTabSz="816113">
                <a:defRPr/>
              </a:pPr>
              <a:t>‹#›</a:t>
            </a:fld>
            <a:endParaRPr lang="en-MY" sz="1100" b="1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Footer Placeholder 4">
            <a:extLst>
              <a:ext uri="{FF2B5EF4-FFF2-40B4-BE49-F238E27FC236}">
                <a16:creationId xmlns:a16="http://schemas.microsoft.com/office/drawing/2014/main" id="{C73ED6EF-3CBE-4440-982A-CF3958D3B2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1520" y="4855467"/>
            <a:ext cx="1571084" cy="282449"/>
          </a:xfrm>
        </p:spPr>
        <p:txBody>
          <a:bodyPr/>
          <a:lstStyle>
            <a:lvl1pPr algn="l">
              <a:defRPr sz="800">
                <a:solidFill>
                  <a:schemeClr val="bg1"/>
                </a:solidFill>
              </a:defRPr>
            </a:lvl1pPr>
          </a:lstStyle>
          <a:p>
            <a:r>
              <a:rPr lang="en-MY" dirty="0"/>
              <a:t>COPYRIGHT ISIWSC2023</a:t>
            </a:r>
          </a:p>
        </p:txBody>
      </p:sp>
    </p:spTree>
    <p:extLst>
      <p:ext uri="{BB962C8B-B14F-4D97-AF65-F5344CB8AC3E}">
        <p14:creationId xmlns:p14="http://schemas.microsoft.com/office/powerpoint/2010/main" val="42210953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19" y="51470"/>
            <a:ext cx="8064897" cy="539080"/>
          </a:xfrm>
        </p:spPr>
        <p:txBody>
          <a:bodyPr>
            <a:noAutofit/>
          </a:bodyPr>
          <a:lstStyle>
            <a:lvl1pPr algn="l">
              <a:defRPr sz="30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518" y="900115"/>
            <a:ext cx="4244283" cy="2545556"/>
          </a:xfrm>
        </p:spPr>
        <p:txBody>
          <a:bodyPr/>
          <a:lstStyle>
            <a:lvl1pPr>
              <a:defRPr sz="28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400"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 b="0" i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800" b="0" i="0">
                <a:latin typeface="Arial" panose="020B0604020202020204" pitchFamily="34" charset="0"/>
                <a:cs typeface="Arial" panose="020B060402020202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900115"/>
            <a:ext cx="4244279" cy="2545556"/>
          </a:xfrm>
        </p:spPr>
        <p:txBody>
          <a:bodyPr/>
          <a:lstStyle>
            <a:lvl1pPr>
              <a:defRPr sz="28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400"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 b="0" i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800" b="0" i="0">
                <a:latin typeface="Arial" panose="020B0604020202020204" pitchFamily="34" charset="0"/>
                <a:cs typeface="Arial" panose="020B060402020202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8" name="Afbeelding 27">
            <a:extLst>
              <a:ext uri="{FF2B5EF4-FFF2-40B4-BE49-F238E27FC236}">
                <a16:creationId xmlns:a16="http://schemas.microsoft.com/office/drawing/2014/main" id="{BB95C76E-09C8-A347-B3A0-3E01A3A12B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817" b="27914"/>
          <a:stretch/>
        </p:blipFill>
        <p:spPr>
          <a:xfrm>
            <a:off x="8526178" y="125175"/>
            <a:ext cx="438310" cy="504056"/>
          </a:xfrm>
          <a:prstGeom prst="rect">
            <a:avLst/>
          </a:prstGeom>
        </p:spPr>
      </p:pic>
      <p:sp>
        <p:nvSpPr>
          <p:cNvPr id="32" name="Rechthoek 31">
            <a:extLst>
              <a:ext uri="{FF2B5EF4-FFF2-40B4-BE49-F238E27FC236}">
                <a16:creationId xmlns:a16="http://schemas.microsoft.com/office/drawing/2014/main" id="{FB2AF3B4-F3CB-0A42-86C8-CE316C623619}"/>
              </a:ext>
            </a:extLst>
          </p:cNvPr>
          <p:cNvSpPr/>
          <p:nvPr userDrawn="1"/>
        </p:nvSpPr>
        <p:spPr>
          <a:xfrm>
            <a:off x="5" y="4855468"/>
            <a:ext cx="9143998" cy="288032"/>
          </a:xfrm>
          <a:prstGeom prst="rect">
            <a:avLst/>
          </a:prstGeom>
          <a:solidFill>
            <a:srgbClr val="E638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3" name="Slide Number Placeholder 5">
            <a:extLst>
              <a:ext uri="{FF2B5EF4-FFF2-40B4-BE49-F238E27FC236}">
                <a16:creationId xmlns:a16="http://schemas.microsoft.com/office/drawing/2014/main" id="{9C11928B-D1F3-C44D-8AC6-5276EFFF04EC}"/>
              </a:ext>
            </a:extLst>
          </p:cNvPr>
          <p:cNvSpPr txBox="1">
            <a:spLocks/>
          </p:cNvSpPr>
          <p:nvPr userDrawn="1"/>
        </p:nvSpPr>
        <p:spPr>
          <a:xfrm>
            <a:off x="8528889" y="4855468"/>
            <a:ext cx="553158" cy="288032"/>
          </a:xfrm>
          <a:prstGeom prst="rect">
            <a:avLst/>
          </a:prstGeom>
        </p:spPr>
        <p:txBody>
          <a:bodyPr vert="horz" lIns="109002" tIns="54504" rIns="109002" bIns="54504" rtlCol="0" anchor="ctr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 defTabSz="816113">
              <a:defRPr/>
            </a:pPr>
            <a:fld id="{681F2AD3-1712-49C2-8475-EF86190A8110}" type="slidenum">
              <a:rPr lang="en-US" sz="1100" b="1" smtClean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pPr algn="r" defTabSz="816113">
                <a:defRPr/>
              </a:pPr>
              <a:t>‹#›</a:t>
            </a:fld>
            <a:endParaRPr lang="en-MY" sz="1100" b="1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Footer Placeholder 4">
            <a:extLst>
              <a:ext uri="{FF2B5EF4-FFF2-40B4-BE49-F238E27FC236}">
                <a16:creationId xmlns:a16="http://schemas.microsoft.com/office/drawing/2014/main" id="{C735D0A9-62DC-F54E-BFE8-6C8B556F4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1520" y="4855467"/>
            <a:ext cx="1571084" cy="282449"/>
          </a:xfrm>
        </p:spPr>
        <p:txBody>
          <a:bodyPr/>
          <a:lstStyle>
            <a:lvl1pPr algn="l">
              <a:defRPr sz="800">
                <a:solidFill>
                  <a:schemeClr val="bg1"/>
                </a:solidFill>
              </a:defRPr>
            </a:lvl1pPr>
          </a:lstStyle>
          <a:p>
            <a:r>
              <a:rPr lang="en-MY" dirty="0"/>
              <a:t>COPYRIGHT ISIWSC2023</a:t>
            </a:r>
          </a:p>
        </p:txBody>
      </p:sp>
    </p:spTree>
    <p:extLst>
      <p:ext uri="{BB962C8B-B14F-4D97-AF65-F5344CB8AC3E}">
        <p14:creationId xmlns:p14="http://schemas.microsoft.com/office/powerpoint/2010/main" val="32174409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18" y="73916"/>
            <a:ext cx="8064898" cy="465169"/>
          </a:xfrm>
        </p:spPr>
        <p:txBody>
          <a:bodyPr>
            <a:noAutofit/>
          </a:bodyPr>
          <a:lstStyle>
            <a:lvl1pPr algn="l">
              <a:defRPr sz="30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1519" y="1151338"/>
            <a:ext cx="4245874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6866" indent="0">
              <a:buNone/>
              <a:defRPr sz="2000" b="1"/>
            </a:lvl2pPr>
            <a:lvl3pPr marL="913737" indent="0">
              <a:buNone/>
              <a:defRPr sz="1800" b="1"/>
            </a:lvl3pPr>
            <a:lvl4pPr marL="1370604" indent="0">
              <a:buNone/>
              <a:defRPr sz="1500" b="1"/>
            </a:lvl4pPr>
            <a:lvl5pPr marL="1827473" indent="0">
              <a:buNone/>
              <a:defRPr sz="1500" b="1"/>
            </a:lvl5pPr>
            <a:lvl6pPr marL="2284340" indent="0">
              <a:buNone/>
              <a:defRPr sz="1500" b="1"/>
            </a:lvl6pPr>
            <a:lvl7pPr marL="2741207" indent="0">
              <a:buNone/>
              <a:defRPr sz="1500" b="1"/>
            </a:lvl7pPr>
            <a:lvl8pPr marL="3198073" indent="0">
              <a:buNone/>
              <a:defRPr sz="1500" b="1"/>
            </a:lvl8pPr>
            <a:lvl9pPr marL="3654943" indent="0">
              <a:buNone/>
              <a:defRPr sz="15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1519" y="1631157"/>
            <a:ext cx="4245874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4" y="1151338"/>
            <a:ext cx="424744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6866" indent="0">
              <a:buNone/>
              <a:defRPr sz="2000" b="1"/>
            </a:lvl2pPr>
            <a:lvl3pPr marL="913737" indent="0">
              <a:buNone/>
              <a:defRPr sz="1800" b="1"/>
            </a:lvl3pPr>
            <a:lvl4pPr marL="1370604" indent="0">
              <a:buNone/>
              <a:defRPr sz="1500" b="1"/>
            </a:lvl4pPr>
            <a:lvl5pPr marL="1827473" indent="0">
              <a:buNone/>
              <a:defRPr sz="1500" b="1"/>
            </a:lvl5pPr>
            <a:lvl6pPr marL="2284340" indent="0">
              <a:buNone/>
              <a:defRPr sz="1500" b="1"/>
            </a:lvl6pPr>
            <a:lvl7pPr marL="2741207" indent="0">
              <a:buNone/>
              <a:defRPr sz="1500" b="1"/>
            </a:lvl7pPr>
            <a:lvl8pPr marL="3198073" indent="0">
              <a:buNone/>
              <a:defRPr sz="1500" b="1"/>
            </a:lvl8pPr>
            <a:lvl9pPr marL="3654943" indent="0">
              <a:buNone/>
              <a:defRPr sz="15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4" y="1631157"/>
            <a:ext cx="424744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5" name="Rechthoek 24">
            <a:extLst>
              <a:ext uri="{FF2B5EF4-FFF2-40B4-BE49-F238E27FC236}">
                <a16:creationId xmlns:a16="http://schemas.microsoft.com/office/drawing/2014/main" id="{F90732A5-463D-6849-8285-7B5F2ED81CDC}"/>
              </a:ext>
            </a:extLst>
          </p:cNvPr>
          <p:cNvSpPr/>
          <p:nvPr userDrawn="1"/>
        </p:nvSpPr>
        <p:spPr>
          <a:xfrm>
            <a:off x="5" y="4855468"/>
            <a:ext cx="9143998" cy="288032"/>
          </a:xfrm>
          <a:prstGeom prst="rect">
            <a:avLst/>
          </a:prstGeom>
          <a:solidFill>
            <a:srgbClr val="E638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9" name="Slide Number Placeholder 5">
            <a:extLst>
              <a:ext uri="{FF2B5EF4-FFF2-40B4-BE49-F238E27FC236}">
                <a16:creationId xmlns:a16="http://schemas.microsoft.com/office/drawing/2014/main" id="{4CD9BCFA-8936-9A45-ABF2-50E56C1C5BE8}"/>
              </a:ext>
            </a:extLst>
          </p:cNvPr>
          <p:cNvSpPr txBox="1">
            <a:spLocks/>
          </p:cNvSpPr>
          <p:nvPr userDrawn="1"/>
        </p:nvSpPr>
        <p:spPr>
          <a:xfrm>
            <a:off x="8528889" y="4855468"/>
            <a:ext cx="553158" cy="288032"/>
          </a:xfrm>
          <a:prstGeom prst="rect">
            <a:avLst/>
          </a:prstGeom>
        </p:spPr>
        <p:txBody>
          <a:bodyPr vert="horz" lIns="109002" tIns="54504" rIns="109002" bIns="54504" rtlCol="0" anchor="ctr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 defTabSz="816113">
              <a:defRPr/>
            </a:pPr>
            <a:fld id="{681F2AD3-1712-49C2-8475-EF86190A8110}" type="slidenum">
              <a:rPr lang="en-US" sz="1100" b="1" smtClean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pPr algn="r" defTabSz="816113">
                <a:defRPr/>
              </a:pPr>
              <a:t>‹#›</a:t>
            </a:fld>
            <a:endParaRPr lang="en-MY" sz="1100" b="1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Footer Placeholder 4">
            <a:extLst>
              <a:ext uri="{FF2B5EF4-FFF2-40B4-BE49-F238E27FC236}">
                <a16:creationId xmlns:a16="http://schemas.microsoft.com/office/drawing/2014/main" id="{01F0BBED-A91C-2C44-9012-0CD73CBF01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1520" y="4855467"/>
            <a:ext cx="1571084" cy="282449"/>
          </a:xfrm>
        </p:spPr>
        <p:txBody>
          <a:bodyPr/>
          <a:lstStyle>
            <a:lvl1pPr algn="l">
              <a:defRPr sz="800">
                <a:solidFill>
                  <a:schemeClr val="bg1"/>
                </a:solidFill>
              </a:defRPr>
            </a:lvl1pPr>
          </a:lstStyle>
          <a:p>
            <a:r>
              <a:rPr lang="en-MY" dirty="0"/>
              <a:t>COPYRIGHT ISIWSC2023</a:t>
            </a:r>
          </a:p>
        </p:txBody>
      </p:sp>
      <p:sp>
        <p:nvSpPr>
          <p:cNvPr id="36" name="Rectangle 18">
            <a:extLst>
              <a:ext uri="{FF2B5EF4-FFF2-40B4-BE49-F238E27FC236}">
                <a16:creationId xmlns:a16="http://schemas.microsoft.com/office/drawing/2014/main" id="{0AF4A156-539A-2A45-9360-58073ED9F319}"/>
              </a:ext>
            </a:extLst>
          </p:cNvPr>
          <p:cNvSpPr/>
          <p:nvPr userDrawn="1"/>
        </p:nvSpPr>
        <p:spPr>
          <a:xfrm>
            <a:off x="1051" y="644678"/>
            <a:ext cx="1280160" cy="5486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6" rIns="91432" bIns="45716" rtlCol="0" anchor="ctr"/>
          <a:lstStyle/>
          <a:p>
            <a:pPr algn="ctr"/>
            <a:endParaRPr lang="en-US"/>
          </a:p>
        </p:txBody>
      </p:sp>
      <p:sp>
        <p:nvSpPr>
          <p:cNvPr id="37" name="Rectangle 19">
            <a:extLst>
              <a:ext uri="{FF2B5EF4-FFF2-40B4-BE49-F238E27FC236}">
                <a16:creationId xmlns:a16="http://schemas.microsoft.com/office/drawing/2014/main" id="{2AFD0DF0-2E3A-3447-81E8-86E9C6774F7E}"/>
              </a:ext>
            </a:extLst>
          </p:cNvPr>
          <p:cNvSpPr/>
          <p:nvPr userDrawn="1"/>
        </p:nvSpPr>
        <p:spPr>
          <a:xfrm>
            <a:off x="1346200" y="644678"/>
            <a:ext cx="1280160" cy="54864"/>
          </a:xfrm>
          <a:prstGeom prst="rect">
            <a:avLst/>
          </a:prstGeom>
          <a:solidFill>
            <a:srgbClr val="E638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6" rIns="91432" bIns="45716"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875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17" y="205979"/>
            <a:ext cx="8640961" cy="857250"/>
          </a:xfrm>
        </p:spPr>
        <p:txBody>
          <a:bodyPr>
            <a:normAutofit/>
          </a:bodyPr>
          <a:lstStyle>
            <a:lvl1pPr>
              <a:defRPr sz="30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3" name="Rechthoek 22">
            <a:extLst>
              <a:ext uri="{FF2B5EF4-FFF2-40B4-BE49-F238E27FC236}">
                <a16:creationId xmlns:a16="http://schemas.microsoft.com/office/drawing/2014/main" id="{A8F831B3-013A-2C43-B1DB-4A909AD2258A}"/>
              </a:ext>
            </a:extLst>
          </p:cNvPr>
          <p:cNvSpPr/>
          <p:nvPr userDrawn="1"/>
        </p:nvSpPr>
        <p:spPr>
          <a:xfrm>
            <a:off x="5" y="4855468"/>
            <a:ext cx="9143998" cy="288032"/>
          </a:xfrm>
          <a:prstGeom prst="rect">
            <a:avLst/>
          </a:prstGeom>
          <a:solidFill>
            <a:srgbClr val="E638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AC1C6CC0-0DD4-FB44-975E-C3550ECA55A8}"/>
              </a:ext>
            </a:extLst>
          </p:cNvPr>
          <p:cNvSpPr txBox="1">
            <a:spLocks/>
          </p:cNvSpPr>
          <p:nvPr userDrawn="1"/>
        </p:nvSpPr>
        <p:spPr>
          <a:xfrm>
            <a:off x="8528889" y="4855468"/>
            <a:ext cx="553158" cy="288032"/>
          </a:xfrm>
          <a:prstGeom prst="rect">
            <a:avLst/>
          </a:prstGeom>
        </p:spPr>
        <p:txBody>
          <a:bodyPr vert="horz" lIns="109002" tIns="54504" rIns="109002" bIns="54504" rtlCol="0" anchor="ctr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 defTabSz="816113">
              <a:defRPr/>
            </a:pPr>
            <a:fld id="{681F2AD3-1712-49C2-8475-EF86190A8110}" type="slidenum">
              <a:rPr lang="en-US" sz="1100" b="1" smtClean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pPr algn="r" defTabSz="816113">
                <a:defRPr/>
              </a:pPr>
              <a:t>‹#›</a:t>
            </a:fld>
            <a:endParaRPr lang="en-MY" sz="1100" b="1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Footer Placeholder 4">
            <a:extLst>
              <a:ext uri="{FF2B5EF4-FFF2-40B4-BE49-F238E27FC236}">
                <a16:creationId xmlns:a16="http://schemas.microsoft.com/office/drawing/2014/main" id="{E2DA2D3D-4E77-6148-B4F8-B113521F1F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1520" y="4855467"/>
            <a:ext cx="1571084" cy="282449"/>
          </a:xfrm>
        </p:spPr>
        <p:txBody>
          <a:bodyPr/>
          <a:lstStyle>
            <a:lvl1pPr algn="l">
              <a:defRPr sz="800">
                <a:solidFill>
                  <a:schemeClr val="bg1"/>
                </a:solidFill>
              </a:defRPr>
            </a:lvl1pPr>
          </a:lstStyle>
          <a:p>
            <a:r>
              <a:rPr lang="en-MY" dirty="0"/>
              <a:t>COPYRIGHT ISIWSC2023</a:t>
            </a:r>
          </a:p>
        </p:txBody>
      </p:sp>
    </p:spTree>
    <p:extLst>
      <p:ext uri="{BB962C8B-B14F-4D97-AF65-F5344CB8AC3E}">
        <p14:creationId xmlns:p14="http://schemas.microsoft.com/office/powerpoint/2010/main" val="36950476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17" y="204787"/>
            <a:ext cx="3214000" cy="871538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3" y="204794"/>
            <a:ext cx="5111750" cy="4389835"/>
          </a:xfrm>
        </p:spPr>
        <p:txBody>
          <a:bodyPr/>
          <a:lstStyle>
            <a:lvl1pPr>
              <a:defRPr sz="30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1518" y="1491630"/>
            <a:ext cx="3213999" cy="3102995"/>
          </a:xfrm>
        </p:spPr>
        <p:txBody>
          <a:bodyPr/>
          <a:lstStyle>
            <a:lvl1pPr marL="0" indent="0">
              <a:buNone/>
              <a:defRPr sz="1400"/>
            </a:lvl1pPr>
            <a:lvl2pPr marL="456866" indent="0">
              <a:buNone/>
              <a:defRPr sz="1200"/>
            </a:lvl2pPr>
            <a:lvl3pPr marL="913737" indent="0">
              <a:buNone/>
              <a:defRPr sz="1000"/>
            </a:lvl3pPr>
            <a:lvl4pPr marL="1370604" indent="0">
              <a:buNone/>
              <a:defRPr sz="1000"/>
            </a:lvl4pPr>
            <a:lvl5pPr marL="1827473" indent="0">
              <a:buNone/>
              <a:defRPr sz="1000"/>
            </a:lvl5pPr>
            <a:lvl6pPr marL="2284340" indent="0">
              <a:buNone/>
              <a:defRPr sz="1000"/>
            </a:lvl6pPr>
            <a:lvl7pPr marL="2741207" indent="0">
              <a:buNone/>
              <a:defRPr sz="1000"/>
            </a:lvl7pPr>
            <a:lvl8pPr marL="3198073" indent="0">
              <a:buNone/>
              <a:defRPr sz="1000"/>
            </a:lvl8pPr>
            <a:lvl9pPr marL="365494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Rechthoek 26">
            <a:extLst>
              <a:ext uri="{FF2B5EF4-FFF2-40B4-BE49-F238E27FC236}">
                <a16:creationId xmlns:a16="http://schemas.microsoft.com/office/drawing/2014/main" id="{028D5D01-0BC8-7641-BD0B-FC8B9902B33D}"/>
              </a:ext>
            </a:extLst>
          </p:cNvPr>
          <p:cNvSpPr/>
          <p:nvPr userDrawn="1"/>
        </p:nvSpPr>
        <p:spPr>
          <a:xfrm>
            <a:off x="5" y="4855468"/>
            <a:ext cx="9143998" cy="288032"/>
          </a:xfrm>
          <a:prstGeom prst="rect">
            <a:avLst/>
          </a:prstGeom>
          <a:solidFill>
            <a:srgbClr val="E638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8" name="Slide Number Placeholder 5">
            <a:extLst>
              <a:ext uri="{FF2B5EF4-FFF2-40B4-BE49-F238E27FC236}">
                <a16:creationId xmlns:a16="http://schemas.microsoft.com/office/drawing/2014/main" id="{2EF3EAA9-2992-064D-9B69-475540DFA442}"/>
              </a:ext>
            </a:extLst>
          </p:cNvPr>
          <p:cNvSpPr txBox="1">
            <a:spLocks/>
          </p:cNvSpPr>
          <p:nvPr userDrawn="1"/>
        </p:nvSpPr>
        <p:spPr>
          <a:xfrm>
            <a:off x="8528889" y="4855468"/>
            <a:ext cx="553158" cy="288032"/>
          </a:xfrm>
          <a:prstGeom prst="rect">
            <a:avLst/>
          </a:prstGeom>
        </p:spPr>
        <p:txBody>
          <a:bodyPr vert="horz" lIns="109002" tIns="54504" rIns="109002" bIns="54504" rtlCol="0" anchor="ctr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 defTabSz="816113">
              <a:defRPr/>
            </a:pPr>
            <a:fld id="{681F2AD3-1712-49C2-8475-EF86190A8110}" type="slidenum">
              <a:rPr lang="en-US" sz="1100" b="1" smtClean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pPr algn="r" defTabSz="816113">
                <a:defRPr/>
              </a:pPr>
              <a:t>‹#›</a:t>
            </a:fld>
            <a:endParaRPr lang="en-MY" sz="1100" b="1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Footer Placeholder 4">
            <a:extLst>
              <a:ext uri="{FF2B5EF4-FFF2-40B4-BE49-F238E27FC236}">
                <a16:creationId xmlns:a16="http://schemas.microsoft.com/office/drawing/2014/main" id="{1F04BDF9-D471-0D4A-AE22-2FED4B8838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1520" y="4855467"/>
            <a:ext cx="1571084" cy="282449"/>
          </a:xfrm>
        </p:spPr>
        <p:txBody>
          <a:bodyPr/>
          <a:lstStyle>
            <a:lvl1pPr algn="l">
              <a:defRPr sz="800">
                <a:solidFill>
                  <a:schemeClr val="bg1"/>
                </a:solidFill>
              </a:defRPr>
            </a:lvl1pPr>
          </a:lstStyle>
          <a:p>
            <a:r>
              <a:rPr lang="en-MY" dirty="0"/>
              <a:t>COPYRIGHT ISIWSC2023</a:t>
            </a:r>
          </a:p>
        </p:txBody>
      </p:sp>
    </p:spTree>
    <p:extLst>
      <p:ext uri="{BB962C8B-B14F-4D97-AF65-F5344CB8AC3E}">
        <p14:creationId xmlns:p14="http://schemas.microsoft.com/office/powerpoint/2010/main" val="31179165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17" y="204787"/>
            <a:ext cx="3214000" cy="871538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3" y="204794"/>
            <a:ext cx="5111750" cy="4389835"/>
          </a:xfrm>
        </p:spPr>
        <p:txBody>
          <a:bodyPr/>
          <a:lstStyle>
            <a:lvl1pPr>
              <a:defRPr sz="30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1518" y="1491630"/>
            <a:ext cx="3213999" cy="3102995"/>
          </a:xfrm>
        </p:spPr>
        <p:txBody>
          <a:bodyPr/>
          <a:lstStyle>
            <a:lvl1pPr marL="0" indent="0">
              <a:buNone/>
              <a:defRPr sz="1400"/>
            </a:lvl1pPr>
            <a:lvl2pPr marL="456866" indent="0">
              <a:buNone/>
              <a:defRPr sz="1200"/>
            </a:lvl2pPr>
            <a:lvl3pPr marL="913737" indent="0">
              <a:buNone/>
              <a:defRPr sz="1000"/>
            </a:lvl3pPr>
            <a:lvl4pPr marL="1370604" indent="0">
              <a:buNone/>
              <a:defRPr sz="1000"/>
            </a:lvl4pPr>
            <a:lvl5pPr marL="1827473" indent="0">
              <a:buNone/>
              <a:defRPr sz="1000"/>
            </a:lvl5pPr>
            <a:lvl6pPr marL="2284340" indent="0">
              <a:buNone/>
              <a:defRPr sz="1000"/>
            </a:lvl6pPr>
            <a:lvl7pPr marL="2741207" indent="0">
              <a:buNone/>
              <a:defRPr sz="1000"/>
            </a:lvl7pPr>
            <a:lvl8pPr marL="3198073" indent="0">
              <a:buNone/>
              <a:defRPr sz="1000"/>
            </a:lvl8pPr>
            <a:lvl9pPr marL="365494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6" name="Afbeelding 25">
            <a:extLst>
              <a:ext uri="{FF2B5EF4-FFF2-40B4-BE49-F238E27FC236}">
                <a16:creationId xmlns:a16="http://schemas.microsoft.com/office/drawing/2014/main" id="{31500A1D-F5B9-A044-93F3-49C41CCD78B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817" b="27914"/>
          <a:stretch/>
        </p:blipFill>
        <p:spPr>
          <a:xfrm>
            <a:off x="8526178" y="125175"/>
            <a:ext cx="438310" cy="504056"/>
          </a:xfrm>
          <a:prstGeom prst="rect">
            <a:avLst/>
          </a:prstGeom>
        </p:spPr>
      </p:pic>
      <p:sp>
        <p:nvSpPr>
          <p:cNvPr id="27" name="Rechthoek 26">
            <a:extLst>
              <a:ext uri="{FF2B5EF4-FFF2-40B4-BE49-F238E27FC236}">
                <a16:creationId xmlns:a16="http://schemas.microsoft.com/office/drawing/2014/main" id="{028D5D01-0BC8-7641-BD0B-FC8B9902B33D}"/>
              </a:ext>
            </a:extLst>
          </p:cNvPr>
          <p:cNvSpPr/>
          <p:nvPr userDrawn="1"/>
        </p:nvSpPr>
        <p:spPr>
          <a:xfrm>
            <a:off x="5" y="4855468"/>
            <a:ext cx="9143998" cy="288032"/>
          </a:xfrm>
          <a:prstGeom prst="rect">
            <a:avLst/>
          </a:prstGeom>
          <a:solidFill>
            <a:srgbClr val="E638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8" name="Slide Number Placeholder 5">
            <a:extLst>
              <a:ext uri="{FF2B5EF4-FFF2-40B4-BE49-F238E27FC236}">
                <a16:creationId xmlns:a16="http://schemas.microsoft.com/office/drawing/2014/main" id="{2EF3EAA9-2992-064D-9B69-475540DFA442}"/>
              </a:ext>
            </a:extLst>
          </p:cNvPr>
          <p:cNvSpPr txBox="1">
            <a:spLocks/>
          </p:cNvSpPr>
          <p:nvPr userDrawn="1"/>
        </p:nvSpPr>
        <p:spPr>
          <a:xfrm>
            <a:off x="8528889" y="4855468"/>
            <a:ext cx="553158" cy="288032"/>
          </a:xfrm>
          <a:prstGeom prst="rect">
            <a:avLst/>
          </a:prstGeom>
        </p:spPr>
        <p:txBody>
          <a:bodyPr vert="horz" lIns="109002" tIns="54504" rIns="109002" bIns="54504" rtlCol="0" anchor="ctr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 defTabSz="816113">
              <a:defRPr/>
            </a:pPr>
            <a:fld id="{681F2AD3-1712-49C2-8475-EF86190A8110}" type="slidenum">
              <a:rPr lang="en-US" sz="1100" b="1" smtClean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pPr algn="r" defTabSz="816113">
                <a:defRPr/>
              </a:pPr>
              <a:t>‹#›</a:t>
            </a:fld>
            <a:endParaRPr lang="en-MY" sz="1100" b="1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Footer Placeholder 4">
            <a:extLst>
              <a:ext uri="{FF2B5EF4-FFF2-40B4-BE49-F238E27FC236}">
                <a16:creationId xmlns:a16="http://schemas.microsoft.com/office/drawing/2014/main" id="{1F04BDF9-D471-0D4A-AE22-2FED4B8838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1520" y="4855467"/>
            <a:ext cx="1571084" cy="282449"/>
          </a:xfrm>
        </p:spPr>
        <p:txBody>
          <a:bodyPr/>
          <a:lstStyle>
            <a:lvl1pPr algn="l">
              <a:defRPr sz="800">
                <a:solidFill>
                  <a:schemeClr val="bg1"/>
                </a:solidFill>
              </a:defRPr>
            </a:lvl1pPr>
          </a:lstStyle>
          <a:p>
            <a:r>
              <a:rPr lang="en-MY" dirty="0"/>
              <a:t>COPYRIGHT ISIWSC2023</a:t>
            </a:r>
          </a:p>
        </p:txBody>
      </p:sp>
    </p:spTree>
    <p:extLst>
      <p:ext uri="{BB962C8B-B14F-4D97-AF65-F5344CB8AC3E}">
        <p14:creationId xmlns:p14="http://schemas.microsoft.com/office/powerpoint/2010/main" val="233568260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4"/>
            <a:ext cx="5486400" cy="425054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6866" indent="0">
              <a:buNone/>
              <a:defRPr sz="2800"/>
            </a:lvl2pPr>
            <a:lvl3pPr marL="913737" indent="0">
              <a:buNone/>
              <a:defRPr sz="2400"/>
            </a:lvl3pPr>
            <a:lvl4pPr marL="1370604" indent="0">
              <a:buNone/>
              <a:defRPr sz="2000"/>
            </a:lvl4pPr>
            <a:lvl5pPr marL="1827473" indent="0">
              <a:buNone/>
              <a:defRPr sz="2000"/>
            </a:lvl5pPr>
            <a:lvl6pPr marL="2284340" indent="0">
              <a:buNone/>
              <a:defRPr sz="2000"/>
            </a:lvl6pPr>
            <a:lvl7pPr marL="2741207" indent="0">
              <a:buNone/>
              <a:defRPr sz="2000"/>
            </a:lvl7pPr>
            <a:lvl8pPr marL="3198073" indent="0">
              <a:buNone/>
              <a:defRPr sz="2000"/>
            </a:lvl8pPr>
            <a:lvl9pPr marL="3654943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11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6866" indent="0">
              <a:buNone/>
              <a:defRPr sz="1200"/>
            </a:lvl2pPr>
            <a:lvl3pPr marL="913737" indent="0">
              <a:buNone/>
              <a:defRPr sz="1000"/>
            </a:lvl3pPr>
            <a:lvl4pPr marL="1370604" indent="0">
              <a:buNone/>
              <a:defRPr sz="1000"/>
            </a:lvl4pPr>
            <a:lvl5pPr marL="1827473" indent="0">
              <a:buNone/>
              <a:defRPr sz="1000"/>
            </a:lvl5pPr>
            <a:lvl6pPr marL="2284340" indent="0">
              <a:buNone/>
              <a:defRPr sz="1000"/>
            </a:lvl6pPr>
            <a:lvl7pPr marL="2741207" indent="0">
              <a:buNone/>
              <a:defRPr sz="1000"/>
            </a:lvl7pPr>
            <a:lvl8pPr marL="3198073" indent="0">
              <a:buNone/>
              <a:defRPr sz="1000"/>
            </a:lvl8pPr>
            <a:lvl9pPr marL="365494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4" name="Afbeelding 23">
            <a:extLst>
              <a:ext uri="{FF2B5EF4-FFF2-40B4-BE49-F238E27FC236}">
                <a16:creationId xmlns:a16="http://schemas.microsoft.com/office/drawing/2014/main" id="{DCE7F93A-4E30-3B47-BA38-05BA186462D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817" b="27914"/>
          <a:stretch/>
        </p:blipFill>
        <p:spPr>
          <a:xfrm>
            <a:off x="8526178" y="125175"/>
            <a:ext cx="438310" cy="504056"/>
          </a:xfrm>
          <a:prstGeom prst="rect">
            <a:avLst/>
          </a:prstGeom>
        </p:spPr>
      </p:pic>
      <p:sp>
        <p:nvSpPr>
          <p:cNvPr id="25" name="Rechthoek 24">
            <a:extLst>
              <a:ext uri="{FF2B5EF4-FFF2-40B4-BE49-F238E27FC236}">
                <a16:creationId xmlns:a16="http://schemas.microsoft.com/office/drawing/2014/main" id="{DD8E6544-2C3F-674B-B8EA-B799DE0EEE7E}"/>
              </a:ext>
            </a:extLst>
          </p:cNvPr>
          <p:cNvSpPr/>
          <p:nvPr userDrawn="1"/>
        </p:nvSpPr>
        <p:spPr>
          <a:xfrm>
            <a:off x="5" y="4855468"/>
            <a:ext cx="9143998" cy="288032"/>
          </a:xfrm>
          <a:prstGeom prst="rect">
            <a:avLst/>
          </a:prstGeom>
          <a:solidFill>
            <a:srgbClr val="E638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" name="Slide Number Placeholder 5">
            <a:extLst>
              <a:ext uri="{FF2B5EF4-FFF2-40B4-BE49-F238E27FC236}">
                <a16:creationId xmlns:a16="http://schemas.microsoft.com/office/drawing/2014/main" id="{4BCB8277-DCFD-D241-B68D-B4D128DAB637}"/>
              </a:ext>
            </a:extLst>
          </p:cNvPr>
          <p:cNvSpPr txBox="1">
            <a:spLocks/>
          </p:cNvSpPr>
          <p:nvPr userDrawn="1"/>
        </p:nvSpPr>
        <p:spPr>
          <a:xfrm>
            <a:off x="8528889" y="4855468"/>
            <a:ext cx="553158" cy="288032"/>
          </a:xfrm>
          <a:prstGeom prst="rect">
            <a:avLst/>
          </a:prstGeom>
        </p:spPr>
        <p:txBody>
          <a:bodyPr vert="horz" lIns="109002" tIns="54504" rIns="109002" bIns="54504" rtlCol="0" anchor="ctr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 defTabSz="816113">
              <a:defRPr/>
            </a:pPr>
            <a:fld id="{681F2AD3-1712-49C2-8475-EF86190A8110}" type="slidenum">
              <a:rPr lang="en-US" sz="1100" b="1" smtClean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pPr algn="r" defTabSz="816113">
                <a:defRPr/>
              </a:pPr>
              <a:t>‹#›</a:t>
            </a:fld>
            <a:endParaRPr lang="en-MY" sz="1100" b="1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CBDF184B-CFEB-274F-964C-51E9F0E99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1520" y="4855467"/>
            <a:ext cx="1571084" cy="282449"/>
          </a:xfrm>
        </p:spPr>
        <p:txBody>
          <a:bodyPr/>
          <a:lstStyle>
            <a:lvl1pPr algn="l">
              <a:defRPr sz="800">
                <a:solidFill>
                  <a:schemeClr val="bg1"/>
                </a:solidFill>
              </a:defRPr>
            </a:lvl1pPr>
          </a:lstStyle>
          <a:p>
            <a:r>
              <a:rPr lang="en-MY" dirty="0"/>
              <a:t>COPYRIGHT ISIWSC2023</a:t>
            </a:r>
          </a:p>
        </p:txBody>
      </p:sp>
    </p:spTree>
    <p:extLst>
      <p:ext uri="{BB962C8B-B14F-4D97-AF65-F5344CB8AC3E}">
        <p14:creationId xmlns:p14="http://schemas.microsoft.com/office/powerpoint/2010/main" val="382100878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18" y="52411"/>
            <a:ext cx="7995498" cy="565571"/>
          </a:xfrm>
        </p:spPr>
        <p:txBody>
          <a:bodyPr>
            <a:normAutofit/>
          </a:bodyPr>
          <a:lstStyle>
            <a:lvl1pPr algn="l">
              <a:defRPr sz="30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1517" y="1200152"/>
            <a:ext cx="8640961" cy="3394473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5" name="Afbeelding 24">
            <a:extLst>
              <a:ext uri="{FF2B5EF4-FFF2-40B4-BE49-F238E27FC236}">
                <a16:creationId xmlns:a16="http://schemas.microsoft.com/office/drawing/2014/main" id="{E6CDEB82-7322-7E47-B9E9-09774FC6B0C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817" b="27914"/>
          <a:stretch/>
        </p:blipFill>
        <p:spPr>
          <a:xfrm>
            <a:off x="8526178" y="125175"/>
            <a:ext cx="438310" cy="504056"/>
          </a:xfrm>
          <a:prstGeom prst="rect">
            <a:avLst/>
          </a:prstGeom>
        </p:spPr>
      </p:pic>
      <p:sp>
        <p:nvSpPr>
          <p:cNvPr id="26" name="Rechthoek 25">
            <a:extLst>
              <a:ext uri="{FF2B5EF4-FFF2-40B4-BE49-F238E27FC236}">
                <a16:creationId xmlns:a16="http://schemas.microsoft.com/office/drawing/2014/main" id="{7D10443C-B4E7-7244-B627-8D101406AD71}"/>
              </a:ext>
            </a:extLst>
          </p:cNvPr>
          <p:cNvSpPr/>
          <p:nvPr userDrawn="1"/>
        </p:nvSpPr>
        <p:spPr>
          <a:xfrm>
            <a:off x="5" y="4855468"/>
            <a:ext cx="9143998" cy="288032"/>
          </a:xfrm>
          <a:prstGeom prst="rect">
            <a:avLst/>
          </a:prstGeom>
          <a:solidFill>
            <a:srgbClr val="E638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id="{B49347EF-830F-E24C-A9FD-E106A60BE2E7}"/>
              </a:ext>
            </a:extLst>
          </p:cNvPr>
          <p:cNvSpPr txBox="1">
            <a:spLocks/>
          </p:cNvSpPr>
          <p:nvPr userDrawn="1"/>
        </p:nvSpPr>
        <p:spPr>
          <a:xfrm>
            <a:off x="8528889" y="4855468"/>
            <a:ext cx="553158" cy="288032"/>
          </a:xfrm>
          <a:prstGeom prst="rect">
            <a:avLst/>
          </a:prstGeom>
        </p:spPr>
        <p:txBody>
          <a:bodyPr vert="horz" lIns="109002" tIns="54504" rIns="109002" bIns="54504" rtlCol="0" anchor="ctr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 defTabSz="816113">
              <a:defRPr/>
            </a:pPr>
            <a:fld id="{681F2AD3-1712-49C2-8475-EF86190A8110}" type="slidenum">
              <a:rPr lang="en-US" sz="1100" b="1" smtClean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pPr algn="r" defTabSz="816113">
                <a:defRPr/>
              </a:pPr>
              <a:t>‹#›</a:t>
            </a:fld>
            <a:endParaRPr lang="en-MY" sz="1100" b="1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Footer Placeholder 4">
            <a:extLst>
              <a:ext uri="{FF2B5EF4-FFF2-40B4-BE49-F238E27FC236}">
                <a16:creationId xmlns:a16="http://schemas.microsoft.com/office/drawing/2014/main" id="{4352242E-947D-A245-A675-F560ED6851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1520" y="4855467"/>
            <a:ext cx="1571084" cy="282449"/>
          </a:xfrm>
        </p:spPr>
        <p:txBody>
          <a:bodyPr/>
          <a:lstStyle>
            <a:lvl1pPr algn="l">
              <a:defRPr sz="800">
                <a:solidFill>
                  <a:schemeClr val="bg1"/>
                </a:solidFill>
              </a:defRPr>
            </a:lvl1pPr>
          </a:lstStyle>
          <a:p>
            <a:r>
              <a:rPr lang="en-MY" dirty="0"/>
              <a:t>COPYRIGHT ISIWSC2023</a:t>
            </a:r>
          </a:p>
        </p:txBody>
      </p:sp>
      <p:sp>
        <p:nvSpPr>
          <p:cNvPr id="33" name="Rectangle 18">
            <a:extLst>
              <a:ext uri="{FF2B5EF4-FFF2-40B4-BE49-F238E27FC236}">
                <a16:creationId xmlns:a16="http://schemas.microsoft.com/office/drawing/2014/main" id="{1C52D6D1-C9F6-D34A-BC39-DE980478FF71}"/>
              </a:ext>
            </a:extLst>
          </p:cNvPr>
          <p:cNvSpPr/>
          <p:nvPr userDrawn="1"/>
        </p:nvSpPr>
        <p:spPr>
          <a:xfrm>
            <a:off x="1051" y="644678"/>
            <a:ext cx="1280160" cy="5486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6" rIns="91432" bIns="45716" rtlCol="0" anchor="ctr"/>
          <a:lstStyle/>
          <a:p>
            <a:pPr algn="ctr"/>
            <a:endParaRPr lang="en-US"/>
          </a:p>
        </p:txBody>
      </p:sp>
      <p:sp>
        <p:nvSpPr>
          <p:cNvPr id="34" name="Rectangle 19">
            <a:extLst>
              <a:ext uri="{FF2B5EF4-FFF2-40B4-BE49-F238E27FC236}">
                <a16:creationId xmlns:a16="http://schemas.microsoft.com/office/drawing/2014/main" id="{6C612EB0-11B9-2B4E-BC9F-95B7B5B9CF72}"/>
              </a:ext>
            </a:extLst>
          </p:cNvPr>
          <p:cNvSpPr/>
          <p:nvPr userDrawn="1"/>
        </p:nvSpPr>
        <p:spPr>
          <a:xfrm>
            <a:off x="1346200" y="644678"/>
            <a:ext cx="1280160" cy="54864"/>
          </a:xfrm>
          <a:prstGeom prst="rect">
            <a:avLst/>
          </a:prstGeom>
          <a:solidFill>
            <a:srgbClr val="E638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6" rIns="91432" bIns="45716"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7176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18" y="52411"/>
            <a:ext cx="7995498" cy="565571"/>
          </a:xfrm>
        </p:spPr>
        <p:txBody>
          <a:bodyPr>
            <a:normAutofit/>
          </a:bodyPr>
          <a:lstStyle>
            <a:lvl1pPr algn="l">
              <a:defRPr sz="30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1517" y="1200152"/>
            <a:ext cx="8640961" cy="3394473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5" name="Afbeelding 24">
            <a:extLst>
              <a:ext uri="{FF2B5EF4-FFF2-40B4-BE49-F238E27FC236}">
                <a16:creationId xmlns:a16="http://schemas.microsoft.com/office/drawing/2014/main" id="{E6CDEB82-7322-7E47-B9E9-09774FC6B0C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817" b="27914"/>
          <a:stretch/>
        </p:blipFill>
        <p:spPr>
          <a:xfrm>
            <a:off x="8526178" y="125175"/>
            <a:ext cx="438310" cy="504056"/>
          </a:xfrm>
          <a:prstGeom prst="rect">
            <a:avLst/>
          </a:prstGeom>
        </p:spPr>
      </p:pic>
      <p:sp>
        <p:nvSpPr>
          <p:cNvPr id="26" name="Rechthoek 25">
            <a:extLst>
              <a:ext uri="{FF2B5EF4-FFF2-40B4-BE49-F238E27FC236}">
                <a16:creationId xmlns:a16="http://schemas.microsoft.com/office/drawing/2014/main" id="{7D10443C-B4E7-7244-B627-8D101406AD71}"/>
              </a:ext>
            </a:extLst>
          </p:cNvPr>
          <p:cNvSpPr/>
          <p:nvPr userDrawn="1"/>
        </p:nvSpPr>
        <p:spPr>
          <a:xfrm>
            <a:off x="5" y="4855468"/>
            <a:ext cx="9143998" cy="288032"/>
          </a:xfrm>
          <a:prstGeom prst="rect">
            <a:avLst/>
          </a:prstGeom>
          <a:solidFill>
            <a:srgbClr val="E638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id="{B49347EF-830F-E24C-A9FD-E106A60BE2E7}"/>
              </a:ext>
            </a:extLst>
          </p:cNvPr>
          <p:cNvSpPr txBox="1">
            <a:spLocks/>
          </p:cNvSpPr>
          <p:nvPr userDrawn="1"/>
        </p:nvSpPr>
        <p:spPr>
          <a:xfrm>
            <a:off x="8528889" y="4855468"/>
            <a:ext cx="553158" cy="288032"/>
          </a:xfrm>
          <a:prstGeom prst="rect">
            <a:avLst/>
          </a:prstGeom>
        </p:spPr>
        <p:txBody>
          <a:bodyPr vert="horz" lIns="109002" tIns="54504" rIns="109002" bIns="54504" rtlCol="0" anchor="ctr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 defTabSz="816113">
              <a:defRPr/>
            </a:pPr>
            <a:fld id="{681F2AD3-1712-49C2-8475-EF86190A8110}" type="slidenum">
              <a:rPr lang="en-US" sz="1100" b="1" smtClean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pPr algn="r" defTabSz="816113">
                <a:defRPr/>
              </a:pPr>
              <a:t>‹#›</a:t>
            </a:fld>
            <a:endParaRPr lang="en-MY" sz="1100" b="1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Footer Placeholder 4">
            <a:extLst>
              <a:ext uri="{FF2B5EF4-FFF2-40B4-BE49-F238E27FC236}">
                <a16:creationId xmlns:a16="http://schemas.microsoft.com/office/drawing/2014/main" id="{4352242E-947D-A245-A675-F560ED6851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1520" y="4855467"/>
            <a:ext cx="1571084" cy="282449"/>
          </a:xfrm>
        </p:spPr>
        <p:txBody>
          <a:bodyPr/>
          <a:lstStyle>
            <a:lvl1pPr algn="l">
              <a:defRPr sz="800">
                <a:solidFill>
                  <a:schemeClr val="bg1"/>
                </a:solidFill>
              </a:defRPr>
            </a:lvl1pPr>
          </a:lstStyle>
          <a:p>
            <a:r>
              <a:rPr lang="en-MY" dirty="0"/>
              <a:t>COPYRIGHT ISIWSC2023</a:t>
            </a:r>
          </a:p>
        </p:txBody>
      </p:sp>
    </p:spTree>
    <p:extLst>
      <p:ext uri="{BB962C8B-B14F-4D97-AF65-F5344CB8AC3E}">
        <p14:creationId xmlns:p14="http://schemas.microsoft.com/office/powerpoint/2010/main" val="207573649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399" y="154783"/>
            <a:ext cx="2263079" cy="329088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1517" y="154783"/>
            <a:ext cx="6225483" cy="329088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3" name="Rechthoek 22">
            <a:extLst>
              <a:ext uri="{FF2B5EF4-FFF2-40B4-BE49-F238E27FC236}">
                <a16:creationId xmlns:a16="http://schemas.microsoft.com/office/drawing/2014/main" id="{8FCCBE5F-B6E2-064A-8860-1F334BE6BF17}"/>
              </a:ext>
            </a:extLst>
          </p:cNvPr>
          <p:cNvSpPr/>
          <p:nvPr userDrawn="1"/>
        </p:nvSpPr>
        <p:spPr>
          <a:xfrm>
            <a:off x="5" y="4855468"/>
            <a:ext cx="9143998" cy="288032"/>
          </a:xfrm>
          <a:prstGeom prst="rect">
            <a:avLst/>
          </a:prstGeom>
          <a:solidFill>
            <a:srgbClr val="E638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DA33FE5A-1D73-374A-B0EC-CBAB830FE8D2}"/>
              </a:ext>
            </a:extLst>
          </p:cNvPr>
          <p:cNvSpPr txBox="1">
            <a:spLocks/>
          </p:cNvSpPr>
          <p:nvPr userDrawn="1"/>
        </p:nvSpPr>
        <p:spPr>
          <a:xfrm>
            <a:off x="8528889" y="4855468"/>
            <a:ext cx="553158" cy="288032"/>
          </a:xfrm>
          <a:prstGeom prst="rect">
            <a:avLst/>
          </a:prstGeom>
        </p:spPr>
        <p:txBody>
          <a:bodyPr vert="horz" lIns="109002" tIns="54504" rIns="109002" bIns="54504" rtlCol="0" anchor="ctr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 defTabSz="816113">
              <a:defRPr/>
            </a:pPr>
            <a:fld id="{681F2AD3-1712-49C2-8475-EF86190A8110}" type="slidenum">
              <a:rPr lang="en-US" sz="1100" b="1" smtClean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pPr algn="r" defTabSz="816113">
                <a:defRPr/>
              </a:pPr>
              <a:t>‹#›</a:t>
            </a:fld>
            <a:endParaRPr lang="en-MY" sz="1100" b="1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Footer Placeholder 4">
            <a:extLst>
              <a:ext uri="{FF2B5EF4-FFF2-40B4-BE49-F238E27FC236}">
                <a16:creationId xmlns:a16="http://schemas.microsoft.com/office/drawing/2014/main" id="{A3552AB1-F70F-E34E-92A3-ED2C54C304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1520" y="4855467"/>
            <a:ext cx="1571084" cy="282449"/>
          </a:xfrm>
        </p:spPr>
        <p:txBody>
          <a:bodyPr/>
          <a:lstStyle>
            <a:lvl1pPr algn="l">
              <a:defRPr sz="800">
                <a:solidFill>
                  <a:schemeClr val="bg1"/>
                </a:solidFill>
              </a:defRPr>
            </a:lvl1pPr>
          </a:lstStyle>
          <a:p>
            <a:r>
              <a:rPr lang="en-MY" dirty="0"/>
              <a:t>COPYRIGHT ISIWSC2023</a:t>
            </a:r>
          </a:p>
        </p:txBody>
      </p:sp>
    </p:spTree>
    <p:extLst>
      <p:ext uri="{BB962C8B-B14F-4D97-AF65-F5344CB8AC3E}">
        <p14:creationId xmlns:p14="http://schemas.microsoft.com/office/powerpoint/2010/main" val="326193469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hthoek 21">
            <a:extLst>
              <a:ext uri="{FF2B5EF4-FFF2-40B4-BE49-F238E27FC236}">
                <a16:creationId xmlns:a16="http://schemas.microsoft.com/office/drawing/2014/main" id="{B0BC52EA-ECE1-714C-B89F-AB2B06EF7800}"/>
              </a:ext>
            </a:extLst>
          </p:cNvPr>
          <p:cNvSpPr/>
          <p:nvPr userDrawn="1"/>
        </p:nvSpPr>
        <p:spPr>
          <a:xfrm>
            <a:off x="5" y="4855468"/>
            <a:ext cx="9143998" cy="288032"/>
          </a:xfrm>
          <a:prstGeom prst="rect">
            <a:avLst/>
          </a:prstGeom>
          <a:solidFill>
            <a:srgbClr val="E638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A46FD7AD-7B5A-574D-88D9-21FB72617B6C}"/>
              </a:ext>
            </a:extLst>
          </p:cNvPr>
          <p:cNvSpPr txBox="1">
            <a:spLocks/>
          </p:cNvSpPr>
          <p:nvPr userDrawn="1"/>
        </p:nvSpPr>
        <p:spPr>
          <a:xfrm>
            <a:off x="8528889" y="4855468"/>
            <a:ext cx="553158" cy="288032"/>
          </a:xfrm>
          <a:prstGeom prst="rect">
            <a:avLst/>
          </a:prstGeom>
        </p:spPr>
        <p:txBody>
          <a:bodyPr vert="horz" lIns="109002" tIns="54504" rIns="109002" bIns="54504" rtlCol="0" anchor="ctr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 defTabSz="816113">
              <a:defRPr/>
            </a:pPr>
            <a:fld id="{681F2AD3-1712-49C2-8475-EF86190A8110}" type="slidenum">
              <a:rPr lang="en-US" sz="1100" b="1" smtClean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pPr algn="r" defTabSz="816113">
                <a:defRPr/>
              </a:pPr>
              <a:t>‹#›</a:t>
            </a:fld>
            <a:endParaRPr lang="en-MY" sz="1100" b="1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88862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4C143A4C-B53C-4927-A72D-9BFC748F5D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1518" y="54864"/>
            <a:ext cx="8064897" cy="644678"/>
          </a:xfrm>
        </p:spPr>
        <p:txBody>
          <a:bodyPr anchor="t">
            <a:noAutofit/>
          </a:bodyPr>
          <a:lstStyle>
            <a:lvl1pPr algn="l">
              <a:defRPr sz="30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9" name="Rectangle 18">
            <a:extLst>
              <a:ext uri="{FF2B5EF4-FFF2-40B4-BE49-F238E27FC236}">
                <a16:creationId xmlns:a16="http://schemas.microsoft.com/office/drawing/2014/main" id="{68D21D36-043E-0B49-A815-0F6A551F9854}"/>
              </a:ext>
            </a:extLst>
          </p:cNvPr>
          <p:cNvSpPr/>
          <p:nvPr userDrawn="1"/>
        </p:nvSpPr>
        <p:spPr>
          <a:xfrm>
            <a:off x="1051" y="644678"/>
            <a:ext cx="1280160" cy="5486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6" rIns="91432" bIns="45716" rtlCol="0" anchor="ctr"/>
          <a:lstStyle/>
          <a:p>
            <a:pPr algn="ctr"/>
            <a:endParaRPr lang="en-US"/>
          </a:p>
        </p:txBody>
      </p:sp>
      <p:sp>
        <p:nvSpPr>
          <p:cNvPr id="30" name="Rectangle 19">
            <a:extLst>
              <a:ext uri="{FF2B5EF4-FFF2-40B4-BE49-F238E27FC236}">
                <a16:creationId xmlns:a16="http://schemas.microsoft.com/office/drawing/2014/main" id="{C3AA4E77-CB96-A845-BF01-0CF913FAA4F2}"/>
              </a:ext>
            </a:extLst>
          </p:cNvPr>
          <p:cNvSpPr/>
          <p:nvPr userDrawn="1"/>
        </p:nvSpPr>
        <p:spPr>
          <a:xfrm>
            <a:off x="1346200" y="644678"/>
            <a:ext cx="1280160" cy="54864"/>
          </a:xfrm>
          <a:prstGeom prst="rect">
            <a:avLst/>
          </a:prstGeom>
          <a:solidFill>
            <a:srgbClr val="E638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6" rIns="91432" bIns="45716" rtlCol="0" anchor="ctr"/>
          <a:lstStyle/>
          <a:p>
            <a:pPr algn="ctr"/>
            <a:endParaRPr lang="en-US"/>
          </a:p>
        </p:txBody>
      </p:sp>
      <p:sp>
        <p:nvSpPr>
          <p:cNvPr id="33" name="Rechthoek 32">
            <a:extLst>
              <a:ext uri="{FF2B5EF4-FFF2-40B4-BE49-F238E27FC236}">
                <a16:creationId xmlns:a16="http://schemas.microsoft.com/office/drawing/2014/main" id="{0CB64163-B365-F94C-A648-90F6CA796D29}"/>
              </a:ext>
            </a:extLst>
          </p:cNvPr>
          <p:cNvSpPr/>
          <p:nvPr userDrawn="1"/>
        </p:nvSpPr>
        <p:spPr>
          <a:xfrm>
            <a:off x="5" y="4855468"/>
            <a:ext cx="9143998" cy="288032"/>
          </a:xfrm>
          <a:prstGeom prst="rect">
            <a:avLst/>
          </a:prstGeom>
          <a:solidFill>
            <a:srgbClr val="E638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4" name="Slide Number Placeholder 5">
            <a:extLst>
              <a:ext uri="{FF2B5EF4-FFF2-40B4-BE49-F238E27FC236}">
                <a16:creationId xmlns:a16="http://schemas.microsoft.com/office/drawing/2014/main" id="{1E105C3B-8FA8-E14F-96A6-17B16591C6FC}"/>
              </a:ext>
            </a:extLst>
          </p:cNvPr>
          <p:cNvSpPr txBox="1">
            <a:spLocks/>
          </p:cNvSpPr>
          <p:nvPr userDrawn="1"/>
        </p:nvSpPr>
        <p:spPr>
          <a:xfrm>
            <a:off x="8528889" y="4855468"/>
            <a:ext cx="553158" cy="288032"/>
          </a:xfrm>
          <a:prstGeom prst="rect">
            <a:avLst/>
          </a:prstGeom>
        </p:spPr>
        <p:txBody>
          <a:bodyPr vert="horz" lIns="109002" tIns="54504" rIns="109002" bIns="54504" rtlCol="0" anchor="ctr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 defTabSz="816113">
              <a:defRPr/>
            </a:pPr>
            <a:fld id="{681F2AD3-1712-49C2-8475-EF86190A8110}" type="slidenum">
              <a:rPr lang="en-US" sz="1100" b="1" smtClean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pPr algn="r" defTabSz="816113">
                <a:defRPr/>
              </a:pPr>
              <a:t>‹#›</a:t>
            </a:fld>
            <a:endParaRPr lang="en-MY" sz="1100" b="1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Footer Placeholder 4">
            <a:extLst>
              <a:ext uri="{FF2B5EF4-FFF2-40B4-BE49-F238E27FC236}">
                <a16:creationId xmlns:a16="http://schemas.microsoft.com/office/drawing/2014/main" id="{2DA90903-3C6F-3547-9B49-E9824A24E2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1520" y="4855467"/>
            <a:ext cx="1571084" cy="282449"/>
          </a:xfrm>
        </p:spPr>
        <p:txBody>
          <a:bodyPr/>
          <a:lstStyle>
            <a:lvl1pPr algn="l">
              <a:defRPr sz="800">
                <a:solidFill>
                  <a:schemeClr val="bg1"/>
                </a:solidFill>
              </a:defRPr>
            </a:lvl1pPr>
          </a:lstStyle>
          <a:p>
            <a:r>
              <a:rPr lang="en-MY" dirty="0"/>
              <a:t>COPYRIGHT ISIWSC2023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69B469B-2F95-CD4A-82D9-E9552829F744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251518" y="987574"/>
            <a:ext cx="8640962" cy="3672408"/>
          </a:xfrm>
        </p:spPr>
        <p:txBody>
          <a:bodyPr/>
          <a:lstStyle>
            <a:lvl1pPr marL="0" indent="0">
              <a:buNone/>
              <a:defRPr/>
            </a:lvl1pPr>
            <a:lvl2pPr marL="456868" indent="0">
              <a:buNone/>
              <a:defRPr/>
            </a:lvl2pPr>
            <a:lvl3pPr marL="913738" indent="0">
              <a:buNone/>
              <a:defRPr/>
            </a:lvl3pPr>
            <a:lvl4pPr marL="1370604" indent="0">
              <a:buNone/>
              <a:defRPr/>
            </a:lvl4pPr>
            <a:lvl5pPr marL="1827475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2102845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0260267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2660022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">
    <p:bg>
      <p:bgPr>
        <a:solidFill>
          <a:srgbClr val="E6386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4CD23C07-A9D8-E849-AD2C-18A566EF673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61598"/>
          <a:stretch/>
        </p:blipFill>
        <p:spPr>
          <a:xfrm>
            <a:off x="8522297" y="125175"/>
            <a:ext cx="531413" cy="504056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E4EBCBA4-CAEF-7548-8A38-01A29CF95CE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601226" y="734673"/>
            <a:ext cx="334585" cy="334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6176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">
    <p:bg>
      <p:bgPr>
        <a:solidFill>
          <a:srgbClr val="0000A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C28C4300-66F1-934B-AB89-D031F577D0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61598"/>
          <a:stretch/>
        </p:blipFill>
        <p:spPr>
          <a:xfrm>
            <a:off x="8522297" y="125175"/>
            <a:ext cx="531413" cy="504056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A5283400-BF62-DF42-BBBF-FAEDF65D2E2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601226" y="734673"/>
            <a:ext cx="334585" cy="334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2465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">
    <p:bg>
      <p:bgPr>
        <a:solidFill>
          <a:srgbClr val="3505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>
            <a:extLst>
              <a:ext uri="{FF2B5EF4-FFF2-40B4-BE49-F238E27FC236}">
                <a16:creationId xmlns:a16="http://schemas.microsoft.com/office/drawing/2014/main" id="{AA93FD77-DCD8-7643-8563-6C2C155E7E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61598"/>
          <a:stretch/>
        </p:blipFill>
        <p:spPr>
          <a:xfrm>
            <a:off x="8522297" y="125175"/>
            <a:ext cx="531413" cy="504056"/>
          </a:xfrm>
          <a:prstGeom prst="rect">
            <a:avLst/>
          </a:prstGeom>
        </p:spPr>
      </p:pic>
      <p:pic>
        <p:nvPicPr>
          <p:cNvPr id="3" name="Afbeelding 2">
            <a:extLst>
              <a:ext uri="{FF2B5EF4-FFF2-40B4-BE49-F238E27FC236}">
                <a16:creationId xmlns:a16="http://schemas.microsoft.com/office/drawing/2014/main" id="{DEEB8EE7-4D7C-AE40-9EC6-0B97D783E2C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601226" y="734673"/>
            <a:ext cx="334585" cy="334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57526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3694D-DBD1-4187-A31C-CC4174EB35F7}" type="datetimeFigureOut">
              <a:rPr lang="en-AU" smtClean="0"/>
              <a:t>4/09/2023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A281D-7BA6-4C14-BD2C-D084CB05B43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0005445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43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4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457200" y="894244"/>
            <a:ext cx="8229601" cy="312230"/>
          </a:xfrm>
          <a:prstGeom prst="rect">
            <a:avLst/>
          </a:prstGeom>
        </p:spPr>
        <p:txBody>
          <a:bodyPr/>
          <a:lstStyle>
            <a:lvl1pPr marL="0" indent="0" algn="ctr" defTabSz="309563">
              <a:lnSpc>
                <a:spcPct val="100000"/>
              </a:lnSpc>
              <a:spcBef>
                <a:spcPts val="0"/>
              </a:spcBef>
              <a:buSzTx/>
              <a:buNone/>
              <a:defRPr spc="-17">
                <a:latin typeface="Graphik Semibold"/>
                <a:ea typeface="Graphik Semibold"/>
                <a:cs typeface="Graphik Semibold"/>
                <a:sym typeface="Graphik Semibold"/>
              </a:defRPr>
            </a:lvl1pPr>
          </a:lstStyle>
          <a:p>
            <a:r>
              <a:t>Slide Subtitle</a:t>
            </a:r>
          </a:p>
        </p:txBody>
      </p:sp>
      <p:sp>
        <p:nvSpPr>
          <p:cNvPr id="4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405414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4C143A4C-B53C-4927-A72D-9BFC748F5D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1518" y="54864"/>
            <a:ext cx="8064897" cy="644678"/>
          </a:xfrm>
        </p:spPr>
        <p:txBody>
          <a:bodyPr anchor="t">
            <a:noAutofit/>
          </a:bodyPr>
          <a:lstStyle>
            <a:lvl1pPr algn="l">
              <a:defRPr sz="30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9" name="Rectangle 18">
            <a:extLst>
              <a:ext uri="{FF2B5EF4-FFF2-40B4-BE49-F238E27FC236}">
                <a16:creationId xmlns:a16="http://schemas.microsoft.com/office/drawing/2014/main" id="{68D21D36-043E-0B49-A815-0F6A551F9854}"/>
              </a:ext>
            </a:extLst>
          </p:cNvPr>
          <p:cNvSpPr/>
          <p:nvPr userDrawn="1"/>
        </p:nvSpPr>
        <p:spPr>
          <a:xfrm>
            <a:off x="1051" y="644678"/>
            <a:ext cx="1280160" cy="5486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6" rIns="91432" bIns="45716" rtlCol="0" anchor="ctr"/>
          <a:lstStyle/>
          <a:p>
            <a:pPr algn="ctr"/>
            <a:endParaRPr lang="en-US"/>
          </a:p>
        </p:txBody>
      </p:sp>
      <p:sp>
        <p:nvSpPr>
          <p:cNvPr id="30" name="Rectangle 19">
            <a:extLst>
              <a:ext uri="{FF2B5EF4-FFF2-40B4-BE49-F238E27FC236}">
                <a16:creationId xmlns:a16="http://schemas.microsoft.com/office/drawing/2014/main" id="{C3AA4E77-CB96-A845-BF01-0CF913FAA4F2}"/>
              </a:ext>
            </a:extLst>
          </p:cNvPr>
          <p:cNvSpPr/>
          <p:nvPr userDrawn="1"/>
        </p:nvSpPr>
        <p:spPr>
          <a:xfrm>
            <a:off x="1346200" y="644678"/>
            <a:ext cx="1280160" cy="54864"/>
          </a:xfrm>
          <a:prstGeom prst="rect">
            <a:avLst/>
          </a:prstGeom>
          <a:solidFill>
            <a:srgbClr val="E638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6" rIns="91432" bIns="45716" rtlCol="0" anchor="ctr"/>
          <a:lstStyle/>
          <a:p>
            <a:pPr algn="ctr"/>
            <a:endParaRPr lang="en-US"/>
          </a:p>
        </p:txBody>
      </p:sp>
      <p:pic>
        <p:nvPicPr>
          <p:cNvPr id="32" name="Afbeelding 31">
            <a:extLst>
              <a:ext uri="{FF2B5EF4-FFF2-40B4-BE49-F238E27FC236}">
                <a16:creationId xmlns:a16="http://schemas.microsoft.com/office/drawing/2014/main" id="{28C053B5-EC2A-C04E-82AE-5DBC958A082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817" b="27914"/>
          <a:stretch/>
        </p:blipFill>
        <p:spPr>
          <a:xfrm>
            <a:off x="8526178" y="125175"/>
            <a:ext cx="438310" cy="504056"/>
          </a:xfrm>
          <a:prstGeom prst="rect">
            <a:avLst/>
          </a:prstGeom>
        </p:spPr>
      </p:pic>
      <p:sp>
        <p:nvSpPr>
          <p:cNvPr id="33" name="Rechthoek 32">
            <a:extLst>
              <a:ext uri="{FF2B5EF4-FFF2-40B4-BE49-F238E27FC236}">
                <a16:creationId xmlns:a16="http://schemas.microsoft.com/office/drawing/2014/main" id="{0CB64163-B365-F94C-A648-90F6CA796D29}"/>
              </a:ext>
            </a:extLst>
          </p:cNvPr>
          <p:cNvSpPr/>
          <p:nvPr userDrawn="1"/>
        </p:nvSpPr>
        <p:spPr>
          <a:xfrm>
            <a:off x="5" y="4855468"/>
            <a:ext cx="9143998" cy="288032"/>
          </a:xfrm>
          <a:prstGeom prst="rect">
            <a:avLst/>
          </a:prstGeom>
          <a:solidFill>
            <a:srgbClr val="E638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4" name="Slide Number Placeholder 5">
            <a:extLst>
              <a:ext uri="{FF2B5EF4-FFF2-40B4-BE49-F238E27FC236}">
                <a16:creationId xmlns:a16="http://schemas.microsoft.com/office/drawing/2014/main" id="{1E105C3B-8FA8-E14F-96A6-17B16591C6FC}"/>
              </a:ext>
            </a:extLst>
          </p:cNvPr>
          <p:cNvSpPr txBox="1">
            <a:spLocks/>
          </p:cNvSpPr>
          <p:nvPr userDrawn="1"/>
        </p:nvSpPr>
        <p:spPr>
          <a:xfrm>
            <a:off x="8528889" y="4855468"/>
            <a:ext cx="553158" cy="288032"/>
          </a:xfrm>
          <a:prstGeom prst="rect">
            <a:avLst/>
          </a:prstGeom>
        </p:spPr>
        <p:txBody>
          <a:bodyPr vert="horz" lIns="109002" tIns="54504" rIns="109002" bIns="54504" rtlCol="0" anchor="ctr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 defTabSz="816113">
              <a:defRPr/>
            </a:pPr>
            <a:fld id="{681F2AD3-1712-49C2-8475-EF86190A8110}" type="slidenum">
              <a:rPr lang="en-US" sz="1100" b="1" smtClean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pPr algn="r" defTabSz="816113">
                <a:defRPr/>
              </a:pPr>
              <a:t>‹#›</a:t>
            </a:fld>
            <a:endParaRPr lang="en-MY" sz="1100" b="1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Footer Placeholder 4">
            <a:extLst>
              <a:ext uri="{FF2B5EF4-FFF2-40B4-BE49-F238E27FC236}">
                <a16:creationId xmlns:a16="http://schemas.microsoft.com/office/drawing/2014/main" id="{2DA90903-3C6F-3547-9B49-E9824A24E2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1520" y="4855467"/>
            <a:ext cx="1571084" cy="282449"/>
          </a:xfrm>
        </p:spPr>
        <p:txBody>
          <a:bodyPr/>
          <a:lstStyle>
            <a:lvl1pPr algn="l">
              <a:defRPr sz="800">
                <a:solidFill>
                  <a:schemeClr val="bg1"/>
                </a:solidFill>
              </a:defRPr>
            </a:lvl1pPr>
          </a:lstStyle>
          <a:p>
            <a:r>
              <a:rPr lang="en-MY" dirty="0"/>
              <a:t>COPYRIGHT ISIWSC2023</a:t>
            </a:r>
          </a:p>
        </p:txBody>
      </p:sp>
    </p:spTree>
    <p:extLst>
      <p:ext uri="{BB962C8B-B14F-4D97-AF65-F5344CB8AC3E}">
        <p14:creationId xmlns:p14="http://schemas.microsoft.com/office/powerpoint/2010/main" val="9555655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4C143A4C-B53C-4927-A72D-9BFC748F5D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1519" y="51470"/>
            <a:ext cx="8064897" cy="1220742"/>
          </a:xfrm>
        </p:spPr>
        <p:txBody>
          <a:bodyPr anchor="t">
            <a:noAutofit/>
          </a:bodyPr>
          <a:lstStyle>
            <a:lvl1pPr algn="l">
              <a:defRPr sz="30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4" name="Rechthoek 23">
            <a:extLst>
              <a:ext uri="{FF2B5EF4-FFF2-40B4-BE49-F238E27FC236}">
                <a16:creationId xmlns:a16="http://schemas.microsoft.com/office/drawing/2014/main" id="{790229C2-C5E1-FB47-B63D-1D53217D56A1}"/>
              </a:ext>
            </a:extLst>
          </p:cNvPr>
          <p:cNvSpPr/>
          <p:nvPr userDrawn="1"/>
        </p:nvSpPr>
        <p:spPr>
          <a:xfrm>
            <a:off x="5" y="4855468"/>
            <a:ext cx="9143998" cy="288032"/>
          </a:xfrm>
          <a:prstGeom prst="rect">
            <a:avLst/>
          </a:prstGeom>
          <a:solidFill>
            <a:srgbClr val="E638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id="{C61CD83D-74E0-4147-A780-36D6A819847B}"/>
              </a:ext>
            </a:extLst>
          </p:cNvPr>
          <p:cNvSpPr txBox="1">
            <a:spLocks/>
          </p:cNvSpPr>
          <p:nvPr userDrawn="1"/>
        </p:nvSpPr>
        <p:spPr>
          <a:xfrm>
            <a:off x="8528889" y="4855468"/>
            <a:ext cx="553158" cy="288032"/>
          </a:xfrm>
          <a:prstGeom prst="rect">
            <a:avLst/>
          </a:prstGeom>
        </p:spPr>
        <p:txBody>
          <a:bodyPr vert="horz" lIns="109002" tIns="54504" rIns="109002" bIns="54504" rtlCol="0" anchor="ctr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 defTabSz="816113">
              <a:defRPr/>
            </a:pPr>
            <a:fld id="{681F2AD3-1712-49C2-8475-EF86190A8110}" type="slidenum">
              <a:rPr lang="en-US" sz="1100" b="1" smtClean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pPr algn="r" defTabSz="816113">
                <a:defRPr/>
              </a:pPr>
              <a:t>‹#›</a:t>
            </a:fld>
            <a:endParaRPr lang="en-MY" sz="1100" b="1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Footer Placeholder 4">
            <a:extLst>
              <a:ext uri="{FF2B5EF4-FFF2-40B4-BE49-F238E27FC236}">
                <a16:creationId xmlns:a16="http://schemas.microsoft.com/office/drawing/2014/main" id="{12936584-1BCB-AD41-A5C8-DA04E9AA9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1520" y="4855467"/>
            <a:ext cx="1571084" cy="282449"/>
          </a:xfrm>
        </p:spPr>
        <p:txBody>
          <a:bodyPr/>
          <a:lstStyle>
            <a:lvl1pPr algn="l">
              <a:defRPr sz="800">
                <a:solidFill>
                  <a:schemeClr val="bg1"/>
                </a:solidFill>
              </a:defRPr>
            </a:lvl1pPr>
          </a:lstStyle>
          <a:p>
            <a:r>
              <a:rPr lang="en-MY" dirty="0"/>
              <a:t>COPYRIGHT ISIWSC2023</a:t>
            </a:r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174B5877-A24B-3C48-9450-53C6A2F3888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817" b="27914"/>
          <a:stretch/>
        </p:blipFill>
        <p:spPr>
          <a:xfrm>
            <a:off x="8526178" y="125175"/>
            <a:ext cx="438310" cy="504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1691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512" y="3305176"/>
            <a:ext cx="8784976" cy="1196429"/>
          </a:xfrm>
        </p:spPr>
        <p:txBody>
          <a:bodyPr anchor="t"/>
          <a:lstStyle>
            <a:lvl1pPr algn="l">
              <a:defRPr sz="4000" b="1" i="0" cap="all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9512" y="2180035"/>
            <a:ext cx="8784976" cy="1111795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6866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3737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3pPr>
            <a:lvl4pPr marL="137060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747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43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120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807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4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84160" y="4767264"/>
            <a:ext cx="2133600" cy="27384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ISIWSC2023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11036" y="4767264"/>
            <a:ext cx="2133600" cy="273844"/>
          </a:xfrm>
        </p:spPr>
        <p:txBody>
          <a:bodyPr/>
          <a:lstStyle/>
          <a:p>
            <a:fld id="{17B0D29D-1ED6-45DB-9198-640156230535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1D072675-B17D-5749-B04D-7AE8777A15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817" b="27914"/>
          <a:stretch/>
        </p:blipFill>
        <p:spPr>
          <a:xfrm>
            <a:off x="8526178" y="125175"/>
            <a:ext cx="438310" cy="504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3044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 2">
    <p:bg>
      <p:bgPr>
        <a:solidFill>
          <a:srgbClr val="E6386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512" y="3305176"/>
            <a:ext cx="8784976" cy="1196429"/>
          </a:xfrm>
        </p:spPr>
        <p:txBody>
          <a:bodyPr anchor="t"/>
          <a:lstStyle>
            <a:lvl1pPr algn="l">
              <a:defRPr sz="4000" b="1" i="0" cap="all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9512" y="2180035"/>
            <a:ext cx="8784976" cy="1111795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6866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3737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3pPr>
            <a:lvl4pPr marL="137060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747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43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120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807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4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84160" y="4767264"/>
            <a:ext cx="2133600" cy="27384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Copyright ISIWSC2023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11036" y="4767264"/>
            <a:ext cx="2133600" cy="27384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7B0D29D-1ED6-45DB-9198-64015623053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EF3C2971-3C11-DB40-AEA2-F8F3B907816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61598"/>
          <a:stretch/>
        </p:blipFill>
        <p:spPr>
          <a:xfrm>
            <a:off x="8522297" y="125175"/>
            <a:ext cx="531413" cy="504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7801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 3">
    <p:bg>
      <p:bgPr>
        <a:solidFill>
          <a:srgbClr val="E6386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512" y="3305176"/>
            <a:ext cx="8784976" cy="1196429"/>
          </a:xfrm>
        </p:spPr>
        <p:txBody>
          <a:bodyPr anchor="t"/>
          <a:lstStyle>
            <a:lvl1pPr algn="l">
              <a:defRPr sz="4000" b="1" i="0" cap="all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9512" y="2180035"/>
            <a:ext cx="8784976" cy="1111795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6866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3737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3pPr>
            <a:lvl4pPr marL="137060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747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43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120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807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4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84160" y="4767264"/>
            <a:ext cx="2133600" cy="27384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Copyright ISIWSC2023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11036" y="4767264"/>
            <a:ext cx="2133600" cy="27384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7B0D29D-1ED6-45DB-9198-64015623053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FC39A520-D812-7E47-94E2-B7D5C5C3BE0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82835" y="267494"/>
            <a:ext cx="3343435" cy="1217842"/>
          </a:xfrm>
          <a:prstGeom prst="rect">
            <a:avLst/>
          </a:prstGeom>
        </p:spPr>
      </p:pic>
      <p:pic>
        <p:nvPicPr>
          <p:cNvPr id="10" name="Afbeelding 9">
            <a:extLst>
              <a:ext uri="{FF2B5EF4-FFF2-40B4-BE49-F238E27FC236}">
                <a16:creationId xmlns:a16="http://schemas.microsoft.com/office/drawing/2014/main" id="{AB747EB3-130B-A54B-A404-AFB21C8A37A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566095" y="195486"/>
            <a:ext cx="404847" cy="404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0910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 4">
    <p:bg>
      <p:bgPr>
        <a:solidFill>
          <a:srgbClr val="0000A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512" y="3305176"/>
            <a:ext cx="8784976" cy="1196429"/>
          </a:xfrm>
        </p:spPr>
        <p:txBody>
          <a:bodyPr anchor="t"/>
          <a:lstStyle>
            <a:lvl1pPr algn="l">
              <a:defRPr sz="4000" b="1" i="0" cap="all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9512" y="2180035"/>
            <a:ext cx="8784976" cy="1111795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6866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3737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3pPr>
            <a:lvl4pPr marL="137060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747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43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120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807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4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84160" y="4767264"/>
            <a:ext cx="2133600" cy="27384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Copyright ISIWSC2023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11036" y="4767264"/>
            <a:ext cx="2133600" cy="27384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7B0D29D-1ED6-45DB-9198-64015623053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FC39A520-D812-7E47-94E2-B7D5C5C3BE0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82835" y="267494"/>
            <a:ext cx="3343435" cy="1217842"/>
          </a:xfrm>
          <a:prstGeom prst="rect">
            <a:avLst/>
          </a:prstGeom>
        </p:spPr>
      </p:pic>
      <p:pic>
        <p:nvPicPr>
          <p:cNvPr id="10" name="Afbeelding 9">
            <a:extLst>
              <a:ext uri="{FF2B5EF4-FFF2-40B4-BE49-F238E27FC236}">
                <a16:creationId xmlns:a16="http://schemas.microsoft.com/office/drawing/2014/main" id="{AB747EB3-130B-A54B-A404-AFB21C8A37A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566095" y="195486"/>
            <a:ext cx="404847" cy="404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7613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 5">
    <p:bg>
      <p:bgPr>
        <a:solidFill>
          <a:srgbClr val="3505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512" y="3305176"/>
            <a:ext cx="8784976" cy="1196429"/>
          </a:xfrm>
        </p:spPr>
        <p:txBody>
          <a:bodyPr anchor="t"/>
          <a:lstStyle>
            <a:lvl1pPr algn="l">
              <a:defRPr sz="4000" b="1" i="0" cap="all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9512" y="2180035"/>
            <a:ext cx="8784976" cy="1111795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6866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3737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3pPr>
            <a:lvl4pPr marL="137060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747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43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120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807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4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84160" y="4767264"/>
            <a:ext cx="2133600" cy="27384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Copyright ISIWSC2023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11036" y="4767264"/>
            <a:ext cx="2133600" cy="27384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7B0D29D-1ED6-45DB-9198-64015623053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FC39A520-D812-7E47-94E2-B7D5C5C3BE0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82835" y="267494"/>
            <a:ext cx="3343435" cy="1217842"/>
          </a:xfrm>
          <a:prstGeom prst="rect">
            <a:avLst/>
          </a:prstGeom>
        </p:spPr>
      </p:pic>
      <p:pic>
        <p:nvPicPr>
          <p:cNvPr id="10" name="Afbeelding 9">
            <a:extLst>
              <a:ext uri="{FF2B5EF4-FFF2-40B4-BE49-F238E27FC236}">
                <a16:creationId xmlns:a16="http://schemas.microsoft.com/office/drawing/2014/main" id="{AB747EB3-130B-A54B-A404-AFB21C8A37A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566095" y="195486"/>
            <a:ext cx="404847" cy="404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4534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374" tIns="45688" rIns="91374" bIns="45688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2"/>
            <a:ext cx="8229600" cy="3394473"/>
          </a:xfrm>
          <a:prstGeom prst="rect">
            <a:avLst/>
          </a:prstGeom>
        </p:spPr>
        <p:txBody>
          <a:bodyPr vert="horz" lIns="91374" tIns="45688" rIns="91374" bIns="45688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374" tIns="45688" rIns="91374" bIns="45688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03888" y="4767264"/>
            <a:ext cx="2895600" cy="273844"/>
          </a:xfrm>
          <a:prstGeom prst="rect">
            <a:avLst/>
          </a:prstGeom>
        </p:spPr>
        <p:txBody>
          <a:bodyPr vert="horz" lIns="91374" tIns="45688" rIns="91374" bIns="45688" rtlCol="0" anchor="ctr"/>
          <a:lstStyle>
            <a:lvl1pPr algn="ctr">
              <a:defRPr sz="1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MY" dirty="0"/>
              <a:t>Copyright ISIWSC2023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374" tIns="45688" rIns="91374" bIns="45688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7B0D29D-1ED6-45DB-9198-6401562305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10817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88" r:id="rId2"/>
    <p:sldLayoutId id="2147483650" r:id="rId3"/>
    <p:sldLayoutId id="2147483676" r:id="rId4"/>
    <p:sldLayoutId id="2147483651" r:id="rId5"/>
    <p:sldLayoutId id="2147483682" r:id="rId6"/>
    <p:sldLayoutId id="2147483683" r:id="rId7"/>
    <p:sldLayoutId id="2147483684" r:id="rId8"/>
    <p:sldLayoutId id="2147483685" r:id="rId9"/>
    <p:sldLayoutId id="2147483652" r:id="rId10"/>
    <p:sldLayoutId id="2147483653" r:id="rId11"/>
    <p:sldLayoutId id="2147483654" r:id="rId12"/>
    <p:sldLayoutId id="2147483656" r:id="rId13"/>
    <p:sldLayoutId id="2147483678" r:id="rId14"/>
    <p:sldLayoutId id="2147483657" r:id="rId15"/>
    <p:sldLayoutId id="2147483658" r:id="rId16"/>
    <p:sldLayoutId id="2147483679" r:id="rId17"/>
    <p:sldLayoutId id="2147483659" r:id="rId18"/>
    <p:sldLayoutId id="2147483655" r:id="rId19"/>
    <p:sldLayoutId id="2147483660" r:id="rId20"/>
    <p:sldLayoutId id="2147483677" r:id="rId21"/>
    <p:sldLayoutId id="2147483680" r:id="rId22"/>
    <p:sldLayoutId id="2147483686" r:id="rId23"/>
    <p:sldLayoutId id="2147483687" r:id="rId24"/>
    <p:sldLayoutId id="2147483689" r:id="rId25"/>
    <p:sldLayoutId id="2147483690" r:id="rId26"/>
  </p:sldLayoutIdLst>
  <p:hf sldNum="0" hdr="0" dt="0"/>
  <p:txStyles>
    <p:titleStyle>
      <a:lvl1pPr algn="ctr" defTabSz="913737" rtl="0" eaLnBrk="1" latinLnBrk="0" hangingPunct="1">
        <a:spcBef>
          <a:spcPct val="0"/>
        </a:spcBef>
        <a:buNone/>
        <a:defRPr lang="en-US" sz="4400" b="0" i="0" kern="1200" baseline="0" dirty="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342650" indent="-342650" algn="l" defTabSz="913737" rtl="0" eaLnBrk="1" latinLnBrk="0" hangingPunct="1">
        <a:spcBef>
          <a:spcPct val="20000"/>
        </a:spcBef>
        <a:buFont typeface="Arial" pitchFamily="34" charset="0"/>
        <a:buChar char="•"/>
        <a:defRPr sz="3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742412" indent="-285544" algn="l" defTabSz="913737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2170" indent="-228432" algn="l" defTabSz="913737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599036" indent="-228432" algn="l" defTabSz="913737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5907" indent="-228432" algn="l" defTabSz="913737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2772" indent="-228432" algn="l" defTabSz="91373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69641" indent="-228432" algn="l" defTabSz="91373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6509" indent="-228432" algn="l" defTabSz="91373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3376" indent="-228432" algn="l" defTabSz="91373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373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6866" algn="l" defTabSz="91373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3737" algn="l" defTabSz="91373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0604" algn="l" defTabSz="91373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7473" algn="l" defTabSz="91373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4340" algn="l" defTabSz="91373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1207" algn="l" defTabSz="91373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8073" algn="l" defTabSz="91373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4943" algn="l" defTabSz="91373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0.xml"/><Relationship Id="rId5" Type="http://schemas.openxmlformats.org/officeDocument/2006/relationships/hyperlink" Target="mailto:k.mengersen@qut.edu.au" TargetMode="Externa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distributedlearning.ai/blog/" TargetMode="External"/><Relationship Id="rId2" Type="http://schemas.openxmlformats.org/officeDocument/2006/relationships/hyperlink" Target="https://github.com/IKNL/" TargetMode="Externa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28.png"/><Relationship Id="rId4" Type="http://schemas.openxmlformats.org/officeDocument/2006/relationships/image" Target="../media/image27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8.jpe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18" Type="http://schemas.openxmlformats.org/officeDocument/2006/relationships/image" Target="../media/image43.png"/><Relationship Id="rId3" Type="http://schemas.openxmlformats.org/officeDocument/2006/relationships/image" Target="../media/image29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17" Type="http://schemas.openxmlformats.org/officeDocument/2006/relationships/image" Target="../media/image42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41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310.png"/><Relationship Id="rId11" Type="http://schemas.openxmlformats.org/officeDocument/2006/relationships/image" Target="../media/image36.png"/><Relationship Id="rId5" Type="http://schemas.openxmlformats.org/officeDocument/2006/relationships/image" Target="../media/image31.svg"/><Relationship Id="rId15" Type="http://schemas.openxmlformats.org/officeDocument/2006/relationships/image" Target="../media/image40.png"/><Relationship Id="rId10" Type="http://schemas.openxmlformats.org/officeDocument/2006/relationships/image" Target="../media/image35.png"/><Relationship Id="rId4" Type="http://schemas.openxmlformats.org/officeDocument/2006/relationships/image" Target="../media/image30.png"/><Relationship Id="rId9" Type="http://schemas.openxmlformats.org/officeDocument/2006/relationships/image" Target="../media/image34.png"/><Relationship Id="rId1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0.png"/><Relationship Id="rId18" Type="http://schemas.openxmlformats.org/officeDocument/2006/relationships/image" Target="../media/image56.png"/><Relationship Id="rId26" Type="http://schemas.openxmlformats.org/officeDocument/2006/relationships/image" Target="../media/image63.jpeg"/><Relationship Id="rId3" Type="http://schemas.openxmlformats.org/officeDocument/2006/relationships/image" Target="../media/image45.png"/><Relationship Id="rId21" Type="http://schemas.openxmlformats.org/officeDocument/2006/relationships/image" Target="../media/image59.png"/><Relationship Id="rId34" Type="http://schemas.openxmlformats.org/officeDocument/2006/relationships/image" Target="../media/image70.png"/><Relationship Id="rId7" Type="http://schemas.openxmlformats.org/officeDocument/2006/relationships/image" Target="../media/image48.png"/><Relationship Id="rId12" Type="http://schemas.microsoft.com/office/2007/relationships/hdphoto" Target="../media/hdphoto2.wdp"/><Relationship Id="rId17" Type="http://schemas.openxmlformats.org/officeDocument/2006/relationships/image" Target="../media/image55.png"/><Relationship Id="rId25" Type="http://schemas.openxmlformats.org/officeDocument/2006/relationships/image" Target="../media/image63.png"/><Relationship Id="rId33" Type="http://schemas.microsoft.com/office/2007/relationships/hdphoto" Target="../media/hdphoto3.wdp"/><Relationship Id="rId2" Type="http://schemas.openxmlformats.org/officeDocument/2006/relationships/image" Target="../media/image44.png"/><Relationship Id="rId16" Type="http://schemas.openxmlformats.org/officeDocument/2006/relationships/image" Target="../media/image54.png"/><Relationship Id="rId20" Type="http://schemas.openxmlformats.org/officeDocument/2006/relationships/image" Target="../media/image58.png"/><Relationship Id="rId29" Type="http://schemas.openxmlformats.org/officeDocument/2006/relationships/image" Target="../media/image66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24" Type="http://schemas.openxmlformats.org/officeDocument/2006/relationships/image" Target="../media/image62.png"/><Relationship Id="rId32" Type="http://schemas.openxmlformats.org/officeDocument/2006/relationships/image" Target="../media/image68.png"/><Relationship Id="rId5" Type="http://schemas.openxmlformats.org/officeDocument/2006/relationships/image" Target="../media/image46.png"/><Relationship Id="rId15" Type="http://schemas.openxmlformats.org/officeDocument/2006/relationships/image" Target="../media/image53.png"/><Relationship Id="rId23" Type="http://schemas.openxmlformats.org/officeDocument/2006/relationships/image" Target="../media/image61.png"/><Relationship Id="rId28" Type="http://schemas.openxmlformats.org/officeDocument/2006/relationships/image" Target="../media/image64.png"/><Relationship Id="rId10" Type="http://schemas.openxmlformats.org/officeDocument/2006/relationships/image" Target="../media/image51.png"/><Relationship Id="rId19" Type="http://schemas.openxmlformats.org/officeDocument/2006/relationships/image" Target="../media/image57.png"/><Relationship Id="rId31" Type="http://schemas.openxmlformats.org/officeDocument/2006/relationships/image" Target="../media/image69.png"/><Relationship Id="rId4" Type="http://schemas.microsoft.com/office/2007/relationships/hdphoto" Target="../media/hdphoto1.wdp"/><Relationship Id="rId9" Type="http://schemas.openxmlformats.org/officeDocument/2006/relationships/image" Target="../media/image50.png"/><Relationship Id="rId14" Type="http://schemas.openxmlformats.org/officeDocument/2006/relationships/image" Target="../media/image31.svg"/><Relationship Id="rId22" Type="http://schemas.openxmlformats.org/officeDocument/2006/relationships/image" Target="../media/image60.png"/><Relationship Id="rId27" Type="http://schemas.openxmlformats.org/officeDocument/2006/relationships/image" Target="../media/image65.png"/><Relationship Id="rId30" Type="http://schemas.openxmlformats.org/officeDocument/2006/relationships/image" Target="../media/image67.png"/><Relationship Id="rId35" Type="http://schemas.openxmlformats.org/officeDocument/2006/relationships/image" Target="../media/image71.PNG"/><Relationship Id="rId8" Type="http://schemas.openxmlformats.org/officeDocument/2006/relationships/image" Target="../media/image4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302.03314" TargetMode="External"/><Relationship Id="rId2" Type="http://schemas.openxmlformats.org/officeDocument/2006/relationships/hyperlink" Target="https://atlas.cancer.org.au/developing-a-cancer-atlas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journals.plos.org/plosone/article?id=10.1371/journal.pone.0285409" TargetMode="External"/><Relationship Id="rId4" Type="http://schemas.openxmlformats.org/officeDocument/2006/relationships/hyperlink" Target="https://arxiv.org/abs/2306.11302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Box 44"/>
          <p:cNvSpPr txBox="1"/>
          <p:nvPr/>
        </p:nvSpPr>
        <p:spPr>
          <a:xfrm>
            <a:off x="2915816" y="1818277"/>
            <a:ext cx="6088984" cy="684637"/>
          </a:xfrm>
          <a:prstGeom prst="rect">
            <a:avLst/>
          </a:prstGeom>
          <a:noFill/>
        </p:spPr>
        <p:txBody>
          <a:bodyPr wrap="square" lIns="68412" tIns="34208" rIns="68412" bIns="34208" rtlCol="0" anchor="b">
            <a:spAutoFit/>
          </a:bodyPr>
          <a:lstStyle/>
          <a:p>
            <a:pPr algn="r"/>
            <a:r>
              <a:rPr lang="en-US" sz="2000" b="1" dirty="0">
                <a:solidFill>
                  <a:srgbClr val="000000"/>
                </a:solidFill>
                <a:latin typeface="Arial"/>
                <a:cs typeface="Arial"/>
              </a:rPr>
              <a:t>Making Private Data Open and Enhancing Decision-Making through Digital Atlases</a:t>
            </a:r>
            <a:endParaRPr lang="en-US" sz="2000" dirty="0">
              <a:cs typeface="Arial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2915816" y="3003798"/>
            <a:ext cx="61018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rgbClr val="3505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Prof Helen Thompson, Prof Kerrie Mengersen</a:t>
            </a:r>
          </a:p>
          <a:p>
            <a:pPr algn="r"/>
            <a:r>
              <a:rPr lang="en-US" sz="1600" dirty="0">
                <a:solidFill>
                  <a:srgbClr val="3505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Queensland University of Technology</a:t>
            </a:r>
          </a:p>
          <a:p>
            <a:pPr algn="r"/>
            <a:r>
              <a:rPr lang="en-US" sz="1600" dirty="0">
                <a:solidFill>
                  <a:srgbClr val="3505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Open Data Science Conference 2023</a:t>
            </a:r>
          </a:p>
        </p:txBody>
      </p:sp>
      <p:sp>
        <p:nvSpPr>
          <p:cNvPr id="40" name="Rechthoek 39">
            <a:extLst>
              <a:ext uri="{FF2B5EF4-FFF2-40B4-BE49-F238E27FC236}">
                <a16:creationId xmlns:a16="http://schemas.microsoft.com/office/drawing/2014/main" id="{EC0BAD5D-A7B8-E844-9E94-91A3A0F539C5}"/>
              </a:ext>
            </a:extLst>
          </p:cNvPr>
          <p:cNvSpPr/>
          <p:nvPr/>
        </p:nvSpPr>
        <p:spPr>
          <a:xfrm>
            <a:off x="5" y="4855468"/>
            <a:ext cx="9143998" cy="288032"/>
          </a:xfrm>
          <a:prstGeom prst="rect">
            <a:avLst/>
          </a:prstGeom>
          <a:solidFill>
            <a:srgbClr val="E638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42" name="AutoShape 6">
            <a:extLst>
              <a:ext uri="{FF2B5EF4-FFF2-40B4-BE49-F238E27FC236}">
                <a16:creationId xmlns:a16="http://schemas.microsoft.com/office/drawing/2014/main" id="{1F96B596-BDB3-1D44-B0EB-AB15C154E3BC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3851920" y="2787774"/>
            <a:ext cx="5296107" cy="0"/>
          </a:xfrm>
          <a:prstGeom prst="straightConnector1">
            <a:avLst/>
          </a:prstGeom>
          <a:noFill/>
          <a:ln w="88900" cap="rnd" algn="ctr">
            <a:solidFill>
              <a:srgbClr val="E6386E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</p:cxnSp>
      <p:pic>
        <p:nvPicPr>
          <p:cNvPr id="1028" name="Picture 4" descr="QUT Logo and symbol, meaning, history, PNG, brand">
            <a:extLst>
              <a:ext uri="{FF2B5EF4-FFF2-40B4-BE49-F238E27FC236}">
                <a16:creationId xmlns:a16="http://schemas.microsoft.com/office/drawing/2014/main" id="{7F265BF7-BA44-E196-3330-74ECA60788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373" b="20718"/>
          <a:stretch/>
        </p:blipFill>
        <p:spPr bwMode="auto">
          <a:xfrm>
            <a:off x="611560" y="221540"/>
            <a:ext cx="3384376" cy="1211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Our partners – Australian Data Science">
            <a:extLst>
              <a:ext uri="{FF2B5EF4-FFF2-40B4-BE49-F238E27FC236}">
                <a16:creationId xmlns:a16="http://schemas.microsoft.com/office/drawing/2014/main" id="{2AA4AB19-804C-94AF-4417-9A1607CD89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875"/>
          <a:stretch/>
        </p:blipFill>
        <p:spPr bwMode="auto">
          <a:xfrm>
            <a:off x="5508104" y="221540"/>
            <a:ext cx="2479354" cy="1211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B420550-7655-57FA-5A0A-9D71D8455494}"/>
              </a:ext>
            </a:extLst>
          </p:cNvPr>
          <p:cNvSpPr txBox="1"/>
          <p:nvPr/>
        </p:nvSpPr>
        <p:spPr>
          <a:xfrm>
            <a:off x="323528" y="3808448"/>
            <a:ext cx="45974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>
                <a:latin typeface="Book Antiqua" panose="02040602050305030304" pitchFamily="18" charset="0"/>
                <a:hlinkClick r:id="rId5"/>
              </a:rPr>
              <a:t>helen.thompson@qut.edu.au</a:t>
            </a:r>
            <a:br>
              <a:rPr lang="en-AU" dirty="0">
                <a:latin typeface="Book Antiqua" panose="02040602050305030304" pitchFamily="18" charset="0"/>
                <a:hlinkClick r:id="rId5"/>
              </a:rPr>
            </a:br>
            <a:r>
              <a:rPr lang="en-AU" dirty="0">
                <a:latin typeface="Book Antiqua" panose="02040602050305030304" pitchFamily="18" charset="0"/>
                <a:hlinkClick r:id="rId5"/>
              </a:rPr>
              <a:t>k.mengersen@qut.edu.au</a:t>
            </a:r>
            <a:r>
              <a:rPr lang="en-AU" dirty="0">
                <a:latin typeface="Book Antiqua" panose="02040602050305030304" pitchFamily="18" charset="0"/>
              </a:rPr>
              <a:t>	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3620855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2796E4-B79C-9746-A326-71F9DB337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sz="2800" dirty="0">
                <a:solidFill>
                  <a:schemeClr val="tx2"/>
                </a:solidFill>
              </a:rPr>
              <a:t>Bayesian spatial model – open (modelled) data</a:t>
            </a:r>
            <a:endParaRPr lang="nl-NL" sz="2800" dirty="0">
              <a:solidFill>
                <a:schemeClr val="tx2"/>
              </a:solidFill>
            </a:endParaRPr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7F624E6-ECC4-FC4D-86E0-DAAB1D0CFF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MY"/>
              <a:t>COPYRIGHT ISIWSC2023</a:t>
            </a:r>
            <a:endParaRPr lang="en-MY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53C0BCF6-0A88-A196-95A0-EAACD82BBFE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1498" y="843558"/>
                <a:ext cx="5082590" cy="3312368"/>
              </a:xfrm>
              <a:prstGeom prst="rect">
                <a:avLst/>
              </a:prstGeom>
            </p:spPr>
            <p:txBody>
              <a:bodyPr/>
              <a:lstStyle>
                <a:lvl1pPr marL="342650" indent="-342650" algn="l" defTabSz="913737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742412" indent="-285544" algn="l" defTabSz="913737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2170" indent="-228432" algn="l" defTabSz="913737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599036" indent="-228432" algn="l" defTabSz="913737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5907" indent="-228432" algn="l" defTabSz="913737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2772" indent="-228432" algn="l" defTabSz="913737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69641" indent="-228432" algn="l" defTabSz="913737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6509" indent="-228432" algn="l" defTabSz="913737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3376" indent="-228432" algn="l" defTabSz="913737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50000"/>
                  </a:lnSpc>
                  <a:buFont typeface="Arial" pitchFamily="34" charset="0"/>
                  <a:buNone/>
                </a:pPr>
                <a:r>
                  <a:rPr lang="en-AU" sz="2000" dirty="0">
                    <a:solidFill>
                      <a:srgbClr val="0070C0"/>
                    </a:solidFill>
                  </a:rPr>
                  <a:t>Posterior estimates:</a:t>
                </a:r>
              </a:p>
              <a:p>
                <a:pPr>
                  <a:lnSpc>
                    <a:spcPct val="150000"/>
                  </a:lnSpc>
                </a:pPr>
                <a:r>
                  <a:rPr lang="en-AU" sz="1600" dirty="0"/>
                  <a:t>Estimated regression parameters (</a:t>
                </a:r>
                <a14:m>
                  <m:oMath xmlns:m="http://schemas.openxmlformats.org/officeDocument/2006/math">
                    <m:r>
                      <a:rPr lang="en-AU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AU" sz="1600" dirty="0"/>
                  <a:t>)</a:t>
                </a:r>
              </a:p>
              <a:p>
                <a:pPr>
                  <a:lnSpc>
                    <a:spcPct val="150000"/>
                  </a:lnSpc>
                </a:pPr>
                <a:r>
                  <a:rPr lang="en-AU" sz="1600" dirty="0"/>
                  <a:t>Spatially smoothed estimates of standardised incidence and relative survival for each area</a:t>
                </a:r>
              </a:p>
              <a:p>
                <a:pPr>
                  <a:lnSpc>
                    <a:spcPct val="150000"/>
                  </a:lnSpc>
                </a:pPr>
                <a:r>
                  <a:rPr lang="en-AU" sz="1600" dirty="0"/>
                  <a:t>Corresponding estimates of uncertainty </a:t>
                </a:r>
                <a:br>
                  <a:rPr lang="en-AU" sz="1600" dirty="0"/>
                </a:br>
                <a:r>
                  <a:rPr lang="en-AU" sz="1600" dirty="0"/>
                  <a:t>(</a:t>
                </a:r>
                <a:r>
                  <a:rPr lang="en-AU" sz="1600" dirty="0" err="1"/>
                  <a:t>s.d.</a:t>
                </a:r>
                <a:r>
                  <a:rPr lang="en-AU" sz="1600" dirty="0"/>
                  <a:t>, 95% credible intervals)</a:t>
                </a:r>
              </a:p>
              <a:p>
                <a:pPr>
                  <a:lnSpc>
                    <a:spcPct val="150000"/>
                  </a:lnSpc>
                </a:pPr>
                <a:r>
                  <a:rPr lang="en-AU" sz="1600" dirty="0"/>
                  <a:t>Estimated spatial variation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AU" sz="16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AU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AU" sz="1600" dirty="0"/>
                  <a:t>)</a:t>
                </a:r>
              </a:p>
              <a:p>
                <a:pPr>
                  <a:lnSpc>
                    <a:spcPct val="150000"/>
                  </a:lnSpc>
                </a:pPr>
                <a:r>
                  <a:rPr lang="en-AU" sz="1600" dirty="0"/>
                  <a:t>Probabilistic comparisons between areas</a:t>
                </a:r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53C0BCF6-0A88-A196-95A0-EAACD82BBF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498" y="843558"/>
                <a:ext cx="5082590" cy="3312368"/>
              </a:xfrm>
              <a:prstGeom prst="rect">
                <a:avLst/>
              </a:prstGeom>
              <a:blipFill>
                <a:blip r:embed="rId3"/>
                <a:stretch>
                  <a:fillRect l="-1199" b="-22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B60649C1-4282-C1BD-765C-6221DFC7C4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7457468"/>
              </p:ext>
            </p:extLst>
          </p:nvPr>
        </p:nvGraphicFramePr>
        <p:xfrm>
          <a:off x="5940152" y="843558"/>
          <a:ext cx="2520280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0070">
                  <a:extLst>
                    <a:ext uri="{9D8B030D-6E8A-4147-A177-3AD203B41FA5}">
                      <a16:colId xmlns:a16="http://schemas.microsoft.com/office/drawing/2014/main" val="2003249354"/>
                    </a:ext>
                  </a:extLst>
                </a:gridCol>
                <a:gridCol w="523793">
                  <a:extLst>
                    <a:ext uri="{9D8B030D-6E8A-4147-A177-3AD203B41FA5}">
                      <a16:colId xmlns:a16="http://schemas.microsoft.com/office/drawing/2014/main" val="4043476099"/>
                    </a:ext>
                  </a:extLst>
                </a:gridCol>
                <a:gridCol w="828959">
                  <a:extLst>
                    <a:ext uri="{9D8B030D-6E8A-4147-A177-3AD203B41FA5}">
                      <a16:colId xmlns:a16="http://schemas.microsoft.com/office/drawing/2014/main" val="2432457514"/>
                    </a:ext>
                  </a:extLst>
                </a:gridCol>
                <a:gridCol w="537458">
                  <a:extLst>
                    <a:ext uri="{9D8B030D-6E8A-4147-A177-3AD203B41FA5}">
                      <a16:colId xmlns:a16="http://schemas.microsoft.com/office/drawing/2014/main" val="2535309728"/>
                    </a:ext>
                  </a:extLst>
                </a:gridCol>
              </a:tblGrid>
              <a:tr h="316835"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4196787"/>
                  </a:ext>
                </a:extLst>
              </a:tr>
              <a:tr h="316835"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dirty="0">
                        <a:solidFill>
                          <a:srgbClr val="FFFF00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dirty="0">
                        <a:solidFill>
                          <a:srgbClr val="FFFF00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dirty="0">
                        <a:solidFill>
                          <a:srgbClr val="FFFF00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6508294"/>
                  </a:ext>
                </a:extLst>
              </a:tr>
              <a:tr h="316835"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Area</a:t>
                      </a:r>
                      <a:r>
                        <a:rPr lang="en-AU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AU" i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</a:t>
                      </a:r>
                      <a:endParaRPr lang="en-AU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7919585"/>
                  </a:ext>
                </a:extLst>
              </a:tr>
              <a:tr h="316835"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2373475"/>
                  </a:ext>
                </a:extLst>
              </a:tr>
              <a:tr h="316835"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615536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1D4A0427-29ED-692F-5909-D73CBA2D62E6}"/>
              </a:ext>
            </a:extLst>
          </p:cNvPr>
          <p:cNvSpPr txBox="1"/>
          <p:nvPr/>
        </p:nvSpPr>
        <p:spPr>
          <a:xfrm>
            <a:off x="6444208" y="3291830"/>
            <a:ext cx="18646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highlight>
                  <a:srgbClr val="FFFF00"/>
                </a:highlight>
              </a:rPr>
              <a:t>Insert posterior </a:t>
            </a:r>
          </a:p>
          <a:p>
            <a:r>
              <a:rPr lang="en-AU" dirty="0">
                <a:highlight>
                  <a:srgbClr val="FFFF00"/>
                </a:highlight>
              </a:rPr>
              <a:t>Distribution here</a:t>
            </a:r>
          </a:p>
        </p:txBody>
      </p:sp>
      <p:pic>
        <p:nvPicPr>
          <p:cNvPr id="6" name="Picture 8" descr="A graph of a person&#10;&#10;Description automatically generated">
            <a:extLst>
              <a:ext uri="{FF2B5EF4-FFF2-40B4-BE49-F238E27FC236}">
                <a16:creationId xmlns:a16="http://schemas.microsoft.com/office/drawing/2014/main" id="{61CAC816-DD41-8F79-3CAB-A964E5412F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6394" y="2779542"/>
            <a:ext cx="2743200" cy="1995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0081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2796E4-B79C-9746-A326-71F9DB337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sz="2800" dirty="0">
                <a:solidFill>
                  <a:schemeClr val="tx2"/>
                </a:solidFill>
              </a:rPr>
              <a:t>Bayesian spatial model - inferences</a:t>
            </a:r>
            <a:endParaRPr lang="nl-NL" sz="2800" dirty="0">
              <a:solidFill>
                <a:schemeClr val="tx2"/>
              </a:solidFill>
            </a:endParaRPr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7F624E6-ECC4-FC4D-86E0-DAAB1D0CFF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MY"/>
              <a:t>COPYRIGHT ISIWSC2023</a:t>
            </a:r>
            <a:endParaRPr lang="en-MY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53C0BCF6-0A88-A196-95A0-EAACD82BBFE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1498" y="843558"/>
                <a:ext cx="5082590" cy="3312368"/>
              </a:xfrm>
              <a:prstGeom prst="rect">
                <a:avLst/>
              </a:prstGeom>
            </p:spPr>
            <p:txBody>
              <a:bodyPr/>
              <a:lstStyle>
                <a:lvl1pPr marL="342650" indent="-342650" algn="l" defTabSz="913737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742412" indent="-285544" algn="l" defTabSz="913737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2170" indent="-228432" algn="l" defTabSz="913737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599036" indent="-228432" algn="l" defTabSz="913737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5907" indent="-228432" algn="l" defTabSz="913737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2772" indent="-228432" algn="l" defTabSz="913737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69641" indent="-228432" algn="l" defTabSz="913737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6509" indent="-228432" algn="l" defTabSz="913737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3376" indent="-228432" algn="l" defTabSz="913737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50000"/>
                  </a:lnSpc>
                  <a:buFont typeface="Arial" pitchFamily="34" charset="0"/>
                  <a:buNone/>
                </a:pPr>
                <a:r>
                  <a:rPr lang="en-AU" sz="2000" dirty="0">
                    <a:solidFill>
                      <a:srgbClr val="0070C0"/>
                    </a:solidFill>
                  </a:rPr>
                  <a:t>Results</a:t>
                </a:r>
              </a:p>
              <a:p>
                <a:pPr>
                  <a:lnSpc>
                    <a:spcPct val="150000"/>
                  </a:lnSpc>
                </a:pPr>
                <a:r>
                  <a:rPr lang="en-AU" sz="1600" dirty="0"/>
                  <a:t>Estimated regression parameters (</a:t>
                </a:r>
                <a14:m>
                  <m:oMath xmlns:m="http://schemas.openxmlformats.org/officeDocument/2006/math">
                    <m:r>
                      <a:rPr lang="en-AU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AU" sz="1600" dirty="0"/>
                  <a:t>)</a:t>
                </a:r>
              </a:p>
              <a:p>
                <a:pPr>
                  <a:lnSpc>
                    <a:spcPct val="150000"/>
                  </a:lnSpc>
                </a:pPr>
                <a:r>
                  <a:rPr lang="en-AU" sz="1600" dirty="0"/>
                  <a:t>Spatially smoothed estimates of standardised incidence and relative survival for each area</a:t>
                </a:r>
              </a:p>
              <a:p>
                <a:pPr>
                  <a:lnSpc>
                    <a:spcPct val="150000"/>
                  </a:lnSpc>
                </a:pPr>
                <a:r>
                  <a:rPr lang="en-AU" sz="1600" dirty="0"/>
                  <a:t>Corresponding estimates of uncertainty </a:t>
                </a:r>
                <a:br>
                  <a:rPr lang="en-AU" sz="1600" dirty="0"/>
                </a:br>
                <a:r>
                  <a:rPr lang="en-AU" sz="1600" dirty="0"/>
                  <a:t>(</a:t>
                </a:r>
                <a:r>
                  <a:rPr lang="en-AU" sz="1600" dirty="0" err="1"/>
                  <a:t>s.d.</a:t>
                </a:r>
                <a:r>
                  <a:rPr lang="en-AU" sz="1600" dirty="0"/>
                  <a:t>, 95% credible intervals)</a:t>
                </a:r>
              </a:p>
              <a:p>
                <a:pPr>
                  <a:lnSpc>
                    <a:spcPct val="150000"/>
                  </a:lnSpc>
                </a:pPr>
                <a:r>
                  <a:rPr lang="en-AU" sz="1600" dirty="0"/>
                  <a:t>Estimated spatial variation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AU" sz="16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AU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AU" sz="1600" dirty="0"/>
                  <a:t>)</a:t>
                </a:r>
              </a:p>
              <a:p>
                <a:pPr>
                  <a:lnSpc>
                    <a:spcPct val="150000"/>
                  </a:lnSpc>
                </a:pPr>
                <a:r>
                  <a:rPr lang="en-AU" sz="1600" dirty="0"/>
                  <a:t>Probabilistic comparisons between areas</a:t>
                </a:r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53C0BCF6-0A88-A196-95A0-EAACD82BBF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498" y="843558"/>
                <a:ext cx="5082590" cy="3312368"/>
              </a:xfrm>
              <a:prstGeom prst="rect">
                <a:avLst/>
              </a:prstGeom>
              <a:blipFill>
                <a:blip r:embed="rId3"/>
                <a:stretch>
                  <a:fillRect l="-1199" b="-2206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B60649C1-4282-C1BD-765C-6221DFC7C4C1}"/>
              </a:ext>
            </a:extLst>
          </p:cNvPr>
          <p:cNvGraphicFramePr>
            <a:graphicFrameLocks noGrp="1"/>
          </p:cNvGraphicFramePr>
          <p:nvPr/>
        </p:nvGraphicFramePr>
        <p:xfrm>
          <a:off x="5940152" y="843558"/>
          <a:ext cx="2520280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0070">
                  <a:extLst>
                    <a:ext uri="{9D8B030D-6E8A-4147-A177-3AD203B41FA5}">
                      <a16:colId xmlns:a16="http://schemas.microsoft.com/office/drawing/2014/main" val="2003249354"/>
                    </a:ext>
                  </a:extLst>
                </a:gridCol>
                <a:gridCol w="523793">
                  <a:extLst>
                    <a:ext uri="{9D8B030D-6E8A-4147-A177-3AD203B41FA5}">
                      <a16:colId xmlns:a16="http://schemas.microsoft.com/office/drawing/2014/main" val="4043476099"/>
                    </a:ext>
                  </a:extLst>
                </a:gridCol>
                <a:gridCol w="828959">
                  <a:extLst>
                    <a:ext uri="{9D8B030D-6E8A-4147-A177-3AD203B41FA5}">
                      <a16:colId xmlns:a16="http://schemas.microsoft.com/office/drawing/2014/main" val="2432457514"/>
                    </a:ext>
                  </a:extLst>
                </a:gridCol>
                <a:gridCol w="537458">
                  <a:extLst>
                    <a:ext uri="{9D8B030D-6E8A-4147-A177-3AD203B41FA5}">
                      <a16:colId xmlns:a16="http://schemas.microsoft.com/office/drawing/2014/main" val="2535309728"/>
                    </a:ext>
                  </a:extLst>
                </a:gridCol>
              </a:tblGrid>
              <a:tr h="316835"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4196787"/>
                  </a:ext>
                </a:extLst>
              </a:tr>
              <a:tr h="316835"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dirty="0">
                        <a:solidFill>
                          <a:srgbClr val="FFFF00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dirty="0">
                        <a:solidFill>
                          <a:srgbClr val="FFFF00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dirty="0">
                        <a:solidFill>
                          <a:srgbClr val="FFFF00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6508294"/>
                  </a:ext>
                </a:extLst>
              </a:tr>
              <a:tr h="316835"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Area</a:t>
                      </a:r>
                      <a:r>
                        <a:rPr lang="en-AU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AU" i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</a:t>
                      </a:r>
                      <a:endParaRPr lang="en-AU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7919585"/>
                  </a:ext>
                </a:extLst>
              </a:tr>
              <a:tr h="316835"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2373475"/>
                  </a:ext>
                </a:extLst>
              </a:tr>
              <a:tr h="316835"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615536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1D4A0427-29ED-692F-5909-D73CBA2D62E6}"/>
              </a:ext>
            </a:extLst>
          </p:cNvPr>
          <p:cNvSpPr txBox="1"/>
          <p:nvPr/>
        </p:nvSpPr>
        <p:spPr>
          <a:xfrm>
            <a:off x="6444208" y="3291830"/>
            <a:ext cx="18646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highlight>
                  <a:srgbClr val="FFFF00"/>
                </a:highlight>
              </a:rPr>
              <a:t>Insert posterior </a:t>
            </a:r>
          </a:p>
          <a:p>
            <a:r>
              <a:rPr lang="en-AU" dirty="0">
                <a:highlight>
                  <a:srgbClr val="FFFF00"/>
                </a:highlight>
              </a:rPr>
              <a:t>Distribution here</a:t>
            </a:r>
          </a:p>
        </p:txBody>
      </p:sp>
      <p:pic>
        <p:nvPicPr>
          <p:cNvPr id="9" name="Picture 8" descr="A graph of a person&#10;&#10;Description automatically generated">
            <a:extLst>
              <a:ext uri="{FF2B5EF4-FFF2-40B4-BE49-F238E27FC236}">
                <a16:creationId xmlns:a16="http://schemas.microsoft.com/office/drawing/2014/main" id="{A424F43D-4099-DA9E-A347-9C0B4E3903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6394" y="2779542"/>
            <a:ext cx="2743200" cy="1995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6695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251520" y="339502"/>
            <a:ext cx="8784976" cy="994172"/>
          </a:xfrm>
        </p:spPr>
        <p:txBody>
          <a:bodyPr>
            <a:normAutofit/>
          </a:bodyPr>
          <a:lstStyle/>
          <a:p>
            <a:pPr algn="l"/>
            <a:r>
              <a:rPr lang="en-AU" sz="2800" dirty="0">
                <a:solidFill>
                  <a:srgbClr val="002060"/>
                </a:solidFill>
              </a:rPr>
              <a:t>Inferences: Spatial inequalities in incidence - females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6931" y="1203598"/>
            <a:ext cx="5244455" cy="3754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5915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7396" y="51470"/>
            <a:ext cx="89866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>
                <a:solidFill>
                  <a:srgbClr val="002060"/>
                </a:solidFill>
                <a:latin typeface="+mj-lt"/>
              </a:rPr>
              <a:t>Inferences: Colorectal cancer relative survival curves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533" b="3365"/>
          <a:stretch/>
        </p:blipFill>
        <p:spPr>
          <a:xfrm>
            <a:off x="790418" y="4083918"/>
            <a:ext cx="6915092" cy="70947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728" y="883492"/>
            <a:ext cx="4248472" cy="3090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0454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3E72127-C2F8-D2A4-DBB1-A2A6D8D114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096" r="4039" b="2401"/>
          <a:stretch/>
        </p:blipFill>
        <p:spPr>
          <a:xfrm>
            <a:off x="683568" y="195486"/>
            <a:ext cx="7840304" cy="4680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4604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2796E4-B79C-9746-A326-71F9DB337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sz="2800" dirty="0">
                <a:solidFill>
                  <a:schemeClr val="tx2"/>
                </a:solidFill>
              </a:rPr>
              <a:t>Alternative 2: Federated learning</a:t>
            </a:r>
            <a:endParaRPr lang="nl-NL" sz="2800" dirty="0">
              <a:solidFill>
                <a:schemeClr val="tx2"/>
              </a:solidFill>
            </a:endParaRPr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7F624E6-ECC4-FC4D-86E0-DAAB1D0CFF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MY"/>
              <a:t>COPYRIGHT ISIWSC2023</a:t>
            </a:r>
            <a:endParaRPr lang="en-MY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0E16CF3-B987-2866-B954-2457CBBCC4CC}"/>
              </a:ext>
            </a:extLst>
          </p:cNvPr>
          <p:cNvSpPr txBox="1">
            <a:spLocks/>
          </p:cNvSpPr>
          <p:nvPr/>
        </p:nvSpPr>
        <p:spPr>
          <a:xfrm>
            <a:off x="4211960" y="1145752"/>
            <a:ext cx="4826932" cy="3263504"/>
          </a:xfrm>
          <a:prstGeom prst="rect">
            <a:avLst/>
          </a:prstGeom>
        </p:spPr>
        <p:txBody>
          <a:bodyPr>
            <a:normAutofit fontScale="62500" lnSpcReduction="20000"/>
          </a:bodyPr>
          <a:lstStyle>
            <a:lvl1pPr marL="342650" indent="-342650" algn="l" defTabSz="91373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412" indent="-285544" algn="l" defTabSz="91373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2170" indent="-228432" algn="l" defTabSz="91373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599036" indent="-228432" algn="l" defTabSz="91373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5907" indent="-228432" algn="l" defTabSz="91373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2772" indent="-228432" algn="l" defTabSz="91373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9641" indent="-228432" algn="l" defTabSz="91373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6509" indent="-228432" algn="l" defTabSz="91373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3376" indent="-228432" algn="l" defTabSz="91373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AU" dirty="0"/>
              <a:t>“Analysis of data without the data leaving the source”</a:t>
            </a:r>
          </a:p>
          <a:p>
            <a:endParaRPr lang="en-AU" dirty="0"/>
          </a:p>
          <a:p>
            <a:pPr>
              <a:buFont typeface="Wingdings" panose="05000000000000000000" pitchFamily="2" charset="2"/>
              <a:buChar char="ü"/>
            </a:pPr>
            <a:r>
              <a:rPr lang="en-AU" dirty="0"/>
              <a:t> Avoids ethical, legal, political, administrative and computational barriers to combining data from multiple sources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AU" dirty="0"/>
              <a:t> Increases control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AU" dirty="0"/>
              <a:t> Potential to improve data quality &amp; timeliness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AU" dirty="0"/>
              <a:t> Increases inferential capability from small or dispersed datasets</a:t>
            </a:r>
          </a:p>
          <a:p>
            <a:pPr marL="0" indent="0">
              <a:buFont typeface="Arial" pitchFamily="34" charset="0"/>
              <a:buNone/>
            </a:pPr>
            <a:endParaRPr lang="en-AU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4C2EFFA-BFA9-0C84-331C-CD49A14B3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18" y="1563638"/>
            <a:ext cx="3634582" cy="2232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2172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8486" y="286020"/>
            <a:ext cx="8173953" cy="675193"/>
          </a:xfrm>
        </p:spPr>
        <p:txBody>
          <a:bodyPr>
            <a:noAutofit/>
          </a:bodyPr>
          <a:lstStyle/>
          <a:p>
            <a:pPr algn="l"/>
            <a:r>
              <a:rPr lang="en-AU" sz="2800" dirty="0">
                <a:solidFill>
                  <a:srgbClr val="002060"/>
                </a:solidFill>
              </a:rPr>
              <a:t>FL in the context of Digital Data Platforms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EA307D-4536-50B0-3850-C04AB91C629C}"/>
              </a:ext>
            </a:extLst>
          </p:cNvPr>
          <p:cNvSpPr txBox="1"/>
          <p:nvPr/>
        </p:nvSpPr>
        <p:spPr>
          <a:xfrm>
            <a:off x="611560" y="3291830"/>
            <a:ext cx="8064897" cy="129234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AU" dirty="0">
                <a:solidFill>
                  <a:srgbClr val="0070C0"/>
                </a:solidFill>
              </a:rPr>
              <a:t>IBM Research, August 24, 2022</a:t>
            </a:r>
          </a:p>
          <a:p>
            <a:pPr>
              <a:lnSpc>
                <a:spcPct val="110000"/>
              </a:lnSpc>
            </a:pPr>
            <a:r>
              <a:rPr lang="en-AU" b="0" i="0" dirty="0">
                <a:solidFill>
                  <a:srgbClr val="121619"/>
                </a:solidFill>
                <a:effectLst/>
                <a:latin typeface="IBM Plex Sans" panose="020F0502020204030204" pitchFamily="34" charset="0"/>
              </a:rPr>
              <a:t>“This new form of AI training is called federated learning, and it’s becoming the standard for meeting a raft of new regulations for handling and storing private data.” </a:t>
            </a:r>
            <a:endParaRPr lang="en-A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89B481-5E0A-3737-C8BC-69FE28AD16BC}"/>
              </a:ext>
            </a:extLst>
          </p:cNvPr>
          <p:cNvSpPr txBox="1"/>
          <p:nvPr/>
        </p:nvSpPr>
        <p:spPr>
          <a:xfrm>
            <a:off x="539552" y="1059582"/>
            <a:ext cx="7920881" cy="190475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AU" dirty="0">
                <a:solidFill>
                  <a:srgbClr val="0070C0"/>
                </a:solidFill>
              </a:rPr>
              <a:t>Cloudera, 2018</a:t>
            </a:r>
          </a:p>
          <a:p>
            <a:pPr>
              <a:lnSpc>
                <a:spcPct val="110000"/>
              </a:lnSpc>
            </a:pPr>
            <a:r>
              <a:rPr lang="en-AU" dirty="0">
                <a:solidFill>
                  <a:srgbClr val="121619"/>
                </a:solidFill>
                <a:latin typeface="IBM Plex Sans" panose="020F0502020204030204" pitchFamily="34" charset="0"/>
              </a:rPr>
              <a:t>  Healthcare: “save lives and generate huge value”</a:t>
            </a:r>
          </a:p>
          <a:p>
            <a:pPr>
              <a:lnSpc>
                <a:spcPct val="110000"/>
              </a:lnSpc>
            </a:pPr>
            <a:r>
              <a:rPr lang="en-AU" dirty="0">
                <a:solidFill>
                  <a:srgbClr val="121619"/>
                </a:solidFill>
                <a:latin typeface="IBM Plex Sans" panose="020F0502020204030204" pitchFamily="34" charset="0"/>
              </a:rPr>
              <a:t>  Predictive maintenance: “train a better model with less expense”</a:t>
            </a:r>
          </a:p>
          <a:p>
            <a:pPr>
              <a:lnSpc>
                <a:spcPct val="110000"/>
              </a:lnSpc>
            </a:pPr>
            <a:endParaRPr lang="en-AU" dirty="0">
              <a:solidFill>
                <a:srgbClr val="121619"/>
              </a:solidFill>
              <a:latin typeface="IBM Plex Sans" panose="020F0502020204030204" pitchFamily="34" charset="0"/>
            </a:endParaRPr>
          </a:p>
          <a:p>
            <a:pPr>
              <a:lnSpc>
                <a:spcPct val="110000"/>
              </a:lnSpc>
            </a:pPr>
            <a:r>
              <a:rPr lang="en-AU" dirty="0">
                <a:solidFill>
                  <a:srgbClr val="7030A0"/>
                </a:solidFill>
                <a:latin typeface="IBM Plex Sans" panose="020F0502020204030204" pitchFamily="34" charset="0"/>
              </a:rPr>
              <a:t>“… </a:t>
            </a:r>
            <a:r>
              <a:rPr lang="en-AU" b="0" i="0" dirty="0">
                <a:solidFill>
                  <a:srgbClr val="7030A0"/>
                </a:solidFill>
                <a:effectLst/>
                <a:latin typeface="Plex Sans"/>
              </a:rPr>
              <a:t>easier, safer and cheaper to apply machine learning in the world’s most regulated, competitive, and profitable industries.</a:t>
            </a:r>
            <a:r>
              <a:rPr lang="en-AU" dirty="0">
                <a:solidFill>
                  <a:srgbClr val="7030A0"/>
                </a:solidFill>
                <a:latin typeface="IBM Plex Sans" panose="020F0502020204030204" pitchFamily="34" charset="0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557667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4968" y="58685"/>
            <a:ext cx="7886700" cy="675193"/>
          </a:xfrm>
        </p:spPr>
        <p:txBody>
          <a:bodyPr>
            <a:normAutofit/>
          </a:bodyPr>
          <a:lstStyle/>
          <a:p>
            <a:r>
              <a:rPr lang="en-AU" sz="2400" dirty="0">
                <a:solidFill>
                  <a:srgbClr val="002060"/>
                </a:solidFill>
              </a:rPr>
              <a:t>Overview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499992" y="4633364"/>
            <a:ext cx="129073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350" dirty="0">
                <a:solidFill>
                  <a:srgbClr val="FF0000"/>
                </a:solidFill>
              </a:rPr>
              <a:t>Li </a:t>
            </a:r>
            <a:r>
              <a:rPr lang="en-AU" sz="1350" i="1" dirty="0">
                <a:solidFill>
                  <a:srgbClr val="FF0000"/>
                </a:solidFill>
              </a:rPr>
              <a:t>et al. </a:t>
            </a:r>
            <a:r>
              <a:rPr lang="en-AU" sz="1350" dirty="0">
                <a:solidFill>
                  <a:srgbClr val="FF0000"/>
                </a:solidFill>
              </a:rPr>
              <a:t>(2020)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03598"/>
            <a:ext cx="6249136" cy="330677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40B3175-4A8F-0C02-53B0-C1C6D896BB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6684" y="1059582"/>
            <a:ext cx="2205987" cy="2852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8485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91" y="267494"/>
            <a:ext cx="8046027" cy="755982"/>
          </a:xfrm>
        </p:spPr>
        <p:txBody>
          <a:bodyPr>
            <a:normAutofit/>
          </a:bodyPr>
          <a:lstStyle/>
          <a:p>
            <a:pPr algn="l"/>
            <a:r>
              <a:rPr lang="en-AU" sz="2800" dirty="0">
                <a:solidFill>
                  <a:srgbClr val="002060"/>
                </a:solidFill>
              </a:rPr>
              <a:t>FL in the context of the Australian Cancer Atlas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907" y="1271148"/>
            <a:ext cx="7732568" cy="3430761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AU" sz="18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AU" sz="18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Aim:</a:t>
            </a:r>
            <a:r>
              <a:rPr lang="en-A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Combine cancer datasets across </a:t>
            </a:r>
            <a:br>
              <a:rPr lang="en-A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A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states and countries</a:t>
            </a:r>
          </a:p>
          <a:p>
            <a:pPr marL="0" indent="0">
              <a:buNone/>
            </a:pPr>
            <a:endParaRPr lang="en-AU" sz="18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AU" sz="18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AU" sz="18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Inspiration: </a:t>
            </a:r>
            <a:r>
              <a:rPr lang="en-AU" sz="18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EuroCare</a:t>
            </a:r>
            <a:r>
              <a:rPr lang="en-AU" sz="1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 IKNL Netherlands</a:t>
            </a:r>
            <a:endParaRPr lang="en-AU" sz="18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AU" sz="18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	</a:t>
            </a:r>
            <a:r>
              <a:rPr lang="en-A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Open source</a:t>
            </a:r>
          </a:p>
          <a:p>
            <a:pPr marL="342900" lvl="1" indent="0">
              <a:buNone/>
            </a:pPr>
            <a:r>
              <a:rPr lang="en-US" sz="1500" dirty="0">
                <a:solidFill>
                  <a:prstClr val="black">
                    <a:lumMod val="65000"/>
                    <a:lumOff val="35000"/>
                  </a:prst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https://github.com/IKNL/</a:t>
            </a:r>
            <a:br>
              <a:rPr lang="en-US" sz="1500" dirty="0">
                <a:solidFill>
                  <a:prstClr val="black">
                    <a:lumMod val="65000"/>
                    <a:lumOff val="35000"/>
                  </a:prstClr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500" dirty="0">
                <a:solidFill>
                  <a:prstClr val="black">
                    <a:lumMod val="65000"/>
                    <a:lumOff val="35000"/>
                  </a:prst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https://vantage6.ai/</a:t>
            </a:r>
            <a:endParaRPr lang="en-US" sz="1500" dirty="0">
              <a:solidFill>
                <a:prstClr val="black">
                  <a:lumMod val="65000"/>
                  <a:lumOff val="35000"/>
                </a:prst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lvl="1" indent="0">
              <a:buNone/>
            </a:pPr>
            <a:endParaRPr lang="en-AU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1" indent="0">
              <a:buNone/>
            </a:pPr>
            <a:endParaRPr lang="en-AU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A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8184" y="3147814"/>
            <a:ext cx="2205158" cy="11910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C3B8408-535E-1C5C-668D-DE3900BC77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2909" y="1744880"/>
            <a:ext cx="1872208" cy="103989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10ACD23-AB76-2F86-3BB5-F5E7F438A3B7}"/>
              </a:ext>
            </a:extLst>
          </p:cNvPr>
          <p:cNvSpPr txBox="1"/>
          <p:nvPr/>
        </p:nvSpPr>
        <p:spPr>
          <a:xfrm>
            <a:off x="6444208" y="1279028"/>
            <a:ext cx="2149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>
                  <a:solidFill>
                    <a:schemeClr val="tx1"/>
                  </a:solidFill>
                </a:ln>
                <a:solidFill>
                  <a:srgbClr val="0070C0"/>
                </a:solidFill>
                <a:cs typeface="Times New Roman" panose="02020603050405020304" pitchFamily="18" charset="0"/>
              </a:rPr>
              <a:t>atlas.cancer.org.au</a:t>
            </a:r>
            <a:endParaRPr lang="en-AU" dirty="0">
              <a:ln>
                <a:solidFill>
                  <a:schemeClr val="tx1"/>
                </a:solidFill>
              </a:ln>
              <a:solidFill>
                <a:srgbClr val="0070C0"/>
              </a:solidFill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327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8889" y="862435"/>
            <a:ext cx="8046027" cy="994172"/>
          </a:xfrm>
        </p:spPr>
        <p:txBody>
          <a:bodyPr>
            <a:normAutofit/>
          </a:bodyPr>
          <a:lstStyle/>
          <a:p>
            <a:r>
              <a:rPr lang="en-AU" sz="2400" dirty="0">
                <a:solidFill>
                  <a:srgbClr val="002060"/>
                </a:solidFill>
              </a:rPr>
              <a:t>Vantage6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95536" y="1526650"/>
            <a:ext cx="8222789" cy="27622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A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Netherlands and Taiwan: prognostic factors for survival for oral cavity cancer patients – </a:t>
            </a:r>
            <a:br>
              <a:rPr lang="en-A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AU" sz="1600" i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Federated Cox proportional hazards algorithm for horizontally-partitioned data (Lu et al. </a:t>
            </a:r>
            <a:r>
              <a:rPr lang="en-AU" sz="16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2015, </a:t>
            </a:r>
            <a:r>
              <a:rPr lang="en-AU" sz="1600" dirty="0" err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WebDisco</a:t>
            </a:r>
            <a:r>
              <a:rPr lang="en-AU" sz="16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AU" sz="1600" i="1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14313" indent="-214313">
              <a:buFont typeface="Arial" panose="020B0604020202020204" pitchFamily="34" charset="0"/>
              <a:buChar char="•"/>
            </a:pPr>
            <a:endParaRPr lang="en-AU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A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Dutch Cancer Agency and National Registry: structured reporting positive for patient survival – </a:t>
            </a:r>
            <a:br>
              <a:rPr lang="en-A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AU" sz="1600" i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Federated logistic regression for vertically-partitioned data</a:t>
            </a:r>
            <a:br>
              <a:rPr lang="en-AU" sz="1600" i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AU" sz="1600" i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(Li et al. 2015, VERTIGO</a:t>
            </a:r>
            <a:r>
              <a:rPr lang="en-AU" sz="16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AU" sz="1600" i="1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14313" indent="-214313">
              <a:buFont typeface="Arial" panose="020B0604020202020204" pitchFamily="34" charset="0"/>
              <a:buChar char="•"/>
            </a:pPr>
            <a:endParaRPr lang="en-AU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A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Netherlands and Italy: survival of rectal cancer patients – </a:t>
            </a:r>
            <a:br>
              <a:rPr lang="en-A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AU" sz="1600" i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Federated implementation of the chi-squared test</a:t>
            </a:r>
          </a:p>
          <a:p>
            <a:endParaRPr lang="en-AU" sz="13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4988D5-7EE2-F13D-C912-9423DAA17343}"/>
              </a:ext>
            </a:extLst>
          </p:cNvPr>
          <p:cNvSpPr txBox="1"/>
          <p:nvPr/>
        </p:nvSpPr>
        <p:spPr>
          <a:xfrm>
            <a:off x="278889" y="373760"/>
            <a:ext cx="457200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24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EuroCare</a:t>
            </a:r>
            <a:r>
              <a:rPr lang="en-AU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 IKNL Netherlands</a:t>
            </a:r>
            <a:endParaRPr lang="en-AU" sz="24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AU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	</a:t>
            </a:r>
            <a:endParaRPr lang="en-US" sz="1500" dirty="0">
              <a:solidFill>
                <a:prstClr val="black">
                  <a:lumMod val="65000"/>
                  <a:lumOff val="35000"/>
                </a:prst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26586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AB7F82D-EF4A-0A89-0522-563A93446E3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661" y="564630"/>
            <a:ext cx="1104584" cy="1134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699667B-2CA4-1F35-C256-6445D911F2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045" t="28473"/>
          <a:stretch/>
        </p:blipFill>
        <p:spPr>
          <a:xfrm>
            <a:off x="1907704" y="555526"/>
            <a:ext cx="1781570" cy="1441234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89F792F-B303-46EE-50C4-14CABD5810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1283" y="2139702"/>
            <a:ext cx="5778642" cy="2601032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AU" i="1" dirty="0">
                <a:solidFill>
                  <a:srgbClr val="002060"/>
                </a:solidFill>
              </a:rPr>
              <a:t>130+ Researchers</a:t>
            </a:r>
          </a:p>
          <a:p>
            <a:pPr marL="0" indent="0">
              <a:buNone/>
            </a:pPr>
            <a:r>
              <a:rPr lang="en-AU" i="1" dirty="0">
                <a:solidFill>
                  <a:srgbClr val="002060"/>
                </a:solidFill>
              </a:rPr>
              <a:t>100+ HDRs</a:t>
            </a:r>
          </a:p>
          <a:p>
            <a:pPr marL="0" indent="0">
              <a:buNone/>
            </a:pPr>
            <a:r>
              <a:rPr lang="en-AU" i="1" dirty="0">
                <a:solidFill>
                  <a:srgbClr val="002060"/>
                </a:solidFill>
              </a:rPr>
              <a:t>5 Faculties</a:t>
            </a:r>
          </a:p>
          <a:p>
            <a:pPr marL="0" indent="0">
              <a:buNone/>
            </a:pPr>
            <a:r>
              <a:rPr lang="en-AU" i="1" dirty="0">
                <a:solidFill>
                  <a:srgbClr val="002060"/>
                </a:solidFill>
              </a:rPr>
              <a:t>20 Partner Organisations</a:t>
            </a:r>
          </a:p>
          <a:p>
            <a:pPr marL="0" indent="0">
              <a:buNone/>
            </a:pPr>
            <a:r>
              <a:rPr lang="en-AU" i="1" dirty="0">
                <a:solidFill>
                  <a:srgbClr val="002060"/>
                </a:solidFill>
              </a:rPr>
              <a:t>5 Core Programs</a:t>
            </a:r>
          </a:p>
          <a:p>
            <a:pPr marL="0" indent="0">
              <a:buNone/>
            </a:pPr>
            <a:r>
              <a:rPr lang="en-AU" i="1" dirty="0">
                <a:solidFill>
                  <a:srgbClr val="002060"/>
                </a:solidFill>
              </a:rPr>
              <a:t>11 Applied Domains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906C4FA-F711-A226-6445-61DEEABEE96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844" t="5489" r="13240" b="4847"/>
          <a:stretch/>
        </p:blipFill>
        <p:spPr>
          <a:xfrm>
            <a:off x="5574196" y="123478"/>
            <a:ext cx="3184508" cy="260103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9A0110D-3FBF-90B5-CABA-2B611560A5CB}"/>
              </a:ext>
            </a:extLst>
          </p:cNvPr>
          <p:cNvSpPr txBox="1"/>
          <p:nvPr/>
        </p:nvSpPr>
        <p:spPr>
          <a:xfrm>
            <a:off x="5580112" y="3296992"/>
            <a:ext cx="2890535" cy="147732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AU" dirty="0"/>
              <a:t>Data for Discovery</a:t>
            </a:r>
          </a:p>
          <a:p>
            <a:r>
              <a:rPr lang="en-AU" dirty="0"/>
              <a:t>Models and Algorithms</a:t>
            </a:r>
          </a:p>
          <a:p>
            <a:r>
              <a:rPr lang="en-AU" dirty="0"/>
              <a:t>Complex Data Analytics</a:t>
            </a:r>
          </a:p>
          <a:p>
            <a:r>
              <a:rPr lang="en-AU" dirty="0"/>
              <a:t>Responsible Data Science</a:t>
            </a:r>
          </a:p>
          <a:p>
            <a:r>
              <a:rPr lang="en-AU" dirty="0"/>
              <a:t>Human-Centred AI</a:t>
            </a: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507163FF-F0A0-05E4-5D88-3612B31947EE}"/>
              </a:ext>
            </a:extLst>
          </p:cNvPr>
          <p:cNvSpPr/>
          <p:nvPr/>
        </p:nvSpPr>
        <p:spPr>
          <a:xfrm>
            <a:off x="3851920" y="3939902"/>
            <a:ext cx="1440160" cy="21602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7467155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ianummer 3"/>
          <p:cNvSpPr>
            <a:spLocks noGrp="1"/>
          </p:cNvSpPr>
          <p:nvPr>
            <p:ph type="sldNum" sz="quarter" idx="4294967295"/>
          </p:nvPr>
        </p:nvSpPr>
        <p:spPr>
          <a:xfrm>
            <a:off x="9717311" y="4721939"/>
            <a:ext cx="583579" cy="273844"/>
          </a:xfrm>
        </p:spPr>
        <p:txBody>
          <a:bodyPr/>
          <a:lstStyle/>
          <a:p>
            <a:fld id="{29CCA0B7-2BCA-4A54-9A94-57BD175451A8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8D29265D-3E42-4E6B-9492-0C07AC014337}"/>
              </a:ext>
            </a:extLst>
          </p:cNvPr>
          <p:cNvSpPr/>
          <p:nvPr/>
        </p:nvSpPr>
        <p:spPr>
          <a:xfrm>
            <a:off x="1668889" y="2891347"/>
            <a:ext cx="983507" cy="6443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3BC4E6B-D2D5-4FDC-87A4-1E58A3DD28AE}"/>
              </a:ext>
            </a:extLst>
          </p:cNvPr>
          <p:cNvGrpSpPr/>
          <p:nvPr/>
        </p:nvGrpSpPr>
        <p:grpSpPr>
          <a:xfrm>
            <a:off x="4015181" y="160572"/>
            <a:ext cx="1877862" cy="1408796"/>
            <a:chOff x="3335374" y="1141497"/>
            <a:chExt cx="2343299" cy="1718497"/>
          </a:xfrm>
        </p:grpSpPr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F17AF6F8-6490-467D-9D7E-DF3984BBBB71}"/>
                </a:ext>
              </a:extLst>
            </p:cNvPr>
            <p:cNvGrpSpPr/>
            <p:nvPr/>
          </p:nvGrpSpPr>
          <p:grpSpPr>
            <a:xfrm>
              <a:off x="3335374" y="1141497"/>
              <a:ext cx="2343299" cy="1718497"/>
              <a:chOff x="4179738" y="1714714"/>
              <a:chExt cx="1501855" cy="1176481"/>
            </a:xfrm>
          </p:grpSpPr>
          <p:pic>
            <p:nvPicPr>
              <p:cNvPr id="85" name="Picture 84">
                <a:extLst>
                  <a:ext uri="{FF2B5EF4-FFF2-40B4-BE49-F238E27FC236}">
                    <a16:creationId xmlns:a16="http://schemas.microsoft.com/office/drawing/2014/main" id="{C4197B53-1808-41C6-B0D5-B2402EC12B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909663" y="1714714"/>
                <a:ext cx="771930" cy="876912"/>
              </a:xfrm>
              <a:prstGeom prst="rect">
                <a:avLst/>
              </a:prstGeom>
            </p:spPr>
          </p:pic>
          <p:grpSp>
            <p:nvGrpSpPr>
              <p:cNvPr id="87" name="Group 86">
                <a:extLst>
                  <a:ext uri="{FF2B5EF4-FFF2-40B4-BE49-F238E27FC236}">
                    <a16:creationId xmlns:a16="http://schemas.microsoft.com/office/drawing/2014/main" id="{E3EDB787-AC1B-4D93-AB8B-9E9D402241D2}"/>
                  </a:ext>
                </a:extLst>
              </p:cNvPr>
              <p:cNvGrpSpPr/>
              <p:nvPr/>
            </p:nvGrpSpPr>
            <p:grpSpPr>
              <a:xfrm>
                <a:off x="4179738" y="1762366"/>
                <a:ext cx="1104341" cy="1128829"/>
                <a:chOff x="3877508" y="1871209"/>
                <a:chExt cx="894564" cy="914400"/>
              </a:xfrm>
            </p:grpSpPr>
            <p:sp>
              <p:nvSpPr>
                <p:cNvPr id="88" name="Rectangle 87">
                  <a:extLst>
                    <a:ext uri="{FF2B5EF4-FFF2-40B4-BE49-F238E27FC236}">
                      <a16:creationId xmlns:a16="http://schemas.microsoft.com/office/drawing/2014/main" id="{51CF8646-E4DD-415A-A83F-7AC1DFAF72ED}"/>
                    </a:ext>
                  </a:extLst>
                </p:cNvPr>
                <p:cNvSpPr/>
                <p:nvPr/>
              </p:nvSpPr>
              <p:spPr>
                <a:xfrm>
                  <a:off x="4000436" y="2037204"/>
                  <a:ext cx="697941" cy="463954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pic>
              <p:nvPicPr>
                <p:cNvPr id="89" name="Graphic 88" descr="Monitor">
                  <a:extLst>
                    <a:ext uri="{FF2B5EF4-FFF2-40B4-BE49-F238E27FC236}">
                      <a16:creationId xmlns:a16="http://schemas.microsoft.com/office/drawing/2014/main" id="{A88D8975-B852-4F53-AE5C-30422B84F07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877508" y="1871209"/>
                  <a:ext cx="894564" cy="914400"/>
                </a:xfrm>
                <a:prstGeom prst="rect">
                  <a:avLst/>
                </a:prstGeom>
              </p:spPr>
            </p:pic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968AA815-5C23-4005-841C-5DCB17F584B8}"/>
                    </a:ext>
                  </a:extLst>
                </p:cNvPr>
                <p:cNvSpPr txBox="1"/>
                <p:nvPr/>
              </p:nvSpPr>
              <p:spPr>
                <a:xfrm>
                  <a:off x="4796027" y="1220256"/>
                  <a:ext cx="543197" cy="390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b="1" i="1" dirty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b="1" i="1" dirty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  <m:sub>
                            <m:r>
                              <a:rPr lang="en-US" sz="1350" b="1" i="1" dirty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350" b="1" i="1" dirty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US" sz="1350" b="1" i="1" dirty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b>
                        </m:sSub>
                      </m:oMath>
                    </m:oMathPara>
                  </a14:m>
                  <a:endParaRPr lang="en-NL" sz="1350" b="1" dirty="0"/>
                </a:p>
              </p:txBody>
            </p:sp>
          </mc:Choice>
          <mc:Fallback xmlns="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968AA815-5C23-4005-841C-5DCB17F584B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96027" y="1220256"/>
                  <a:ext cx="543197" cy="390376"/>
                </a:xfrm>
                <a:prstGeom prst="rect">
                  <a:avLst/>
                </a:prstGeom>
                <a:blipFill>
                  <a:blip r:embed="rId6"/>
                  <a:stretch>
                    <a:fillRect r="-1408" b="-3846"/>
                  </a:stretch>
                </a:blipFill>
              </p:spPr>
              <p:txBody>
                <a:bodyPr/>
                <a:lstStyle/>
                <a:p>
                  <a:r>
                    <a:rPr lang="en-AU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Rechthoek 93">
                <a:extLst>
                  <a:ext uri="{FF2B5EF4-FFF2-40B4-BE49-F238E27FC236}">
                    <a16:creationId xmlns:a16="http://schemas.microsoft.com/office/drawing/2014/main" id="{B9F05A59-48BC-4001-9A3B-B418F432A4E6}"/>
                  </a:ext>
                </a:extLst>
              </p:cNvPr>
              <p:cNvSpPr/>
              <p:nvPr/>
            </p:nvSpPr>
            <p:spPr>
              <a:xfrm>
                <a:off x="4219372" y="473329"/>
                <a:ext cx="965193" cy="341760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square">
                <a:spAutoFit/>
              </a:bodyPr>
              <a:lstStyle/>
              <a:p>
                <a:pPr lvl="0"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900" b="1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900" b="1" i="1" dirty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900" b="1" i="1" dirty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e>
                            <m:sub>
                              <m:r>
                                <a:rPr lang="en-US" sz="900" b="1" i="1" dirty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900" b="1" i="1" dirty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sz="900" b="1" i="1" dirty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</m:sSub>
                        </m:e>
                        <m:sup>
                          <m:r>
                            <a:rPr lang="en-US" sz="900" b="1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sSub>
                        <m:sSubPr>
                          <m:ctrlPr>
                            <a:rPr lang="en-US" sz="900" b="1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900" b="1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900" b="1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900" b="1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900" b="1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sSub>
                        <m:sSubPr>
                          <m:ctrlPr>
                            <a:rPr lang="en-US" sz="900" b="1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900" b="1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r>
                            <a:rPr lang="en-US" sz="900" b="1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900" b="1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900" b="1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</m:oMath>
                  </m:oMathPara>
                </a14:m>
                <a:endParaRPr lang="en-US" sz="900" b="1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63" name="Rechthoek 93">
                <a:extLst>
                  <a:ext uri="{FF2B5EF4-FFF2-40B4-BE49-F238E27FC236}">
                    <a16:creationId xmlns:a16="http://schemas.microsoft.com/office/drawing/2014/main" id="{B9F05A59-48BC-4001-9A3B-B418F432A4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9372" y="473329"/>
                <a:ext cx="965193" cy="34176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hthoek 93">
                <a:extLst>
                  <a:ext uri="{FF2B5EF4-FFF2-40B4-BE49-F238E27FC236}">
                    <a16:creationId xmlns:a16="http://schemas.microsoft.com/office/drawing/2014/main" id="{127E7615-038E-4303-9D62-F61FB295E4BA}"/>
                  </a:ext>
                </a:extLst>
              </p:cNvPr>
              <p:cNvSpPr/>
              <p:nvPr/>
            </p:nvSpPr>
            <p:spPr>
              <a:xfrm>
                <a:off x="4219372" y="805673"/>
                <a:ext cx="965193" cy="341760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square">
                <a:spAutoFit/>
              </a:bodyPr>
              <a:lstStyle/>
              <a:p>
                <a:pPr lvl="0"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900" b="1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900" b="1" i="1" dirty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900" b="1" i="1" dirty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e>
                            <m:sub>
                              <m:r>
                                <a:rPr lang="en-US" sz="900" b="1" i="1" dirty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900" b="1" i="1" dirty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sz="900" b="1" i="1" dirty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</m:sSub>
                        </m:e>
                        <m:sup>
                          <m:r>
                            <a:rPr lang="en-US" sz="900" b="1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sSub>
                        <m:sSubPr>
                          <m:ctrlPr>
                            <a:rPr lang="en-US" sz="900" b="1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900" b="1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900" b="1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900" b="1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900" b="1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sSub>
                        <m:sSubPr>
                          <m:ctrlPr>
                            <a:rPr lang="en-US" sz="900" b="1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900" b="1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US" sz="900" b="1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900" b="1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900" b="1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</m:oMath>
                  </m:oMathPara>
                </a14:m>
                <a:endParaRPr lang="en-US" sz="900" b="1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13" name="Rechthoek 93">
                <a:extLst>
                  <a:ext uri="{FF2B5EF4-FFF2-40B4-BE49-F238E27FC236}">
                    <a16:creationId xmlns:a16="http://schemas.microsoft.com/office/drawing/2014/main" id="{127E7615-038E-4303-9D62-F61FB295E4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9372" y="805673"/>
                <a:ext cx="965193" cy="34176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3" name="Group 122">
            <a:extLst>
              <a:ext uri="{FF2B5EF4-FFF2-40B4-BE49-F238E27FC236}">
                <a16:creationId xmlns:a16="http://schemas.microsoft.com/office/drawing/2014/main" id="{AFD08BC6-4B3A-4BE1-B437-4E83D2BFFF80}"/>
              </a:ext>
            </a:extLst>
          </p:cNvPr>
          <p:cNvGrpSpPr/>
          <p:nvPr/>
        </p:nvGrpSpPr>
        <p:grpSpPr>
          <a:xfrm>
            <a:off x="6533008" y="1789540"/>
            <a:ext cx="1906736" cy="1420472"/>
            <a:chOff x="3335371" y="1127255"/>
            <a:chExt cx="2379329" cy="1732739"/>
          </a:xfrm>
        </p:grpSpPr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65FA9CD0-F1AB-41D9-8C46-1EC0E2AAE795}"/>
                </a:ext>
              </a:extLst>
            </p:cNvPr>
            <p:cNvGrpSpPr/>
            <p:nvPr/>
          </p:nvGrpSpPr>
          <p:grpSpPr>
            <a:xfrm>
              <a:off x="3335371" y="1127255"/>
              <a:ext cx="2379329" cy="1732739"/>
              <a:chOff x="4179738" y="1704964"/>
              <a:chExt cx="1524948" cy="1186231"/>
            </a:xfrm>
          </p:grpSpPr>
          <p:pic>
            <p:nvPicPr>
              <p:cNvPr id="126" name="Picture 125">
                <a:extLst>
                  <a:ext uri="{FF2B5EF4-FFF2-40B4-BE49-F238E27FC236}">
                    <a16:creationId xmlns:a16="http://schemas.microsoft.com/office/drawing/2014/main" id="{5F730351-BD3E-4139-96A1-7B1DA7AE0A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932756" y="1704964"/>
                <a:ext cx="771930" cy="876912"/>
              </a:xfrm>
              <a:prstGeom prst="rect">
                <a:avLst/>
              </a:prstGeom>
            </p:spPr>
          </p:pic>
          <p:grpSp>
            <p:nvGrpSpPr>
              <p:cNvPr id="127" name="Group 126">
                <a:extLst>
                  <a:ext uri="{FF2B5EF4-FFF2-40B4-BE49-F238E27FC236}">
                    <a16:creationId xmlns:a16="http://schemas.microsoft.com/office/drawing/2014/main" id="{50F759A6-BD70-446D-B220-7991F89DEA93}"/>
                  </a:ext>
                </a:extLst>
              </p:cNvPr>
              <p:cNvGrpSpPr/>
              <p:nvPr/>
            </p:nvGrpSpPr>
            <p:grpSpPr>
              <a:xfrm>
                <a:off x="4179738" y="1762366"/>
                <a:ext cx="1104341" cy="1128829"/>
                <a:chOff x="3877508" y="1871209"/>
                <a:chExt cx="894564" cy="914400"/>
              </a:xfrm>
            </p:grpSpPr>
            <p:sp>
              <p:nvSpPr>
                <p:cNvPr id="128" name="Rectangle 127">
                  <a:extLst>
                    <a:ext uri="{FF2B5EF4-FFF2-40B4-BE49-F238E27FC236}">
                      <a16:creationId xmlns:a16="http://schemas.microsoft.com/office/drawing/2014/main" id="{16B94631-3ACD-4744-8AA8-D1B0D0438267}"/>
                    </a:ext>
                  </a:extLst>
                </p:cNvPr>
                <p:cNvSpPr/>
                <p:nvPr/>
              </p:nvSpPr>
              <p:spPr>
                <a:xfrm>
                  <a:off x="4000436" y="2037204"/>
                  <a:ext cx="697941" cy="463954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pic>
              <p:nvPicPr>
                <p:cNvPr id="129" name="Graphic 128" descr="Monitor">
                  <a:extLst>
                    <a:ext uri="{FF2B5EF4-FFF2-40B4-BE49-F238E27FC236}">
                      <a16:creationId xmlns:a16="http://schemas.microsoft.com/office/drawing/2014/main" id="{DC7A3D23-7E21-4DC1-B157-7AAEFF2D603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877508" y="1871209"/>
                  <a:ext cx="894564" cy="914400"/>
                </a:xfrm>
                <a:prstGeom prst="rect">
                  <a:avLst/>
                </a:prstGeom>
              </p:spPr>
            </p:pic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5" name="TextBox 124">
                  <a:extLst>
                    <a:ext uri="{FF2B5EF4-FFF2-40B4-BE49-F238E27FC236}">
                      <a16:creationId xmlns:a16="http://schemas.microsoft.com/office/drawing/2014/main" id="{B3C34C49-00AB-4251-8EE5-CA4DB93EC997}"/>
                    </a:ext>
                  </a:extLst>
                </p:cNvPr>
                <p:cNvSpPr txBox="1"/>
                <p:nvPr/>
              </p:nvSpPr>
              <p:spPr>
                <a:xfrm>
                  <a:off x="4832058" y="1206014"/>
                  <a:ext cx="543199" cy="390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b="1" i="1" dirty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b="1" i="1" dirty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  <m:sub>
                            <m:r>
                              <a:rPr lang="en-US" sz="1350" b="1" i="1" dirty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350" b="1" i="1" dirty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  <m:r>
                              <a:rPr lang="en-US" sz="1350" b="1" i="1" dirty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b>
                        </m:sSub>
                      </m:oMath>
                    </m:oMathPara>
                  </a14:m>
                  <a:endParaRPr lang="en-NL" sz="1350" b="1" dirty="0"/>
                </a:p>
              </p:txBody>
            </p:sp>
          </mc:Choice>
          <mc:Fallback xmlns="">
            <p:sp>
              <p:nvSpPr>
                <p:cNvPr id="125" name="TextBox 124">
                  <a:extLst>
                    <a:ext uri="{FF2B5EF4-FFF2-40B4-BE49-F238E27FC236}">
                      <a16:creationId xmlns:a16="http://schemas.microsoft.com/office/drawing/2014/main" id="{B3C34C49-00AB-4251-8EE5-CA4DB93EC99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32058" y="1206014"/>
                  <a:ext cx="543199" cy="390376"/>
                </a:xfrm>
                <a:prstGeom prst="rect">
                  <a:avLst/>
                </a:prstGeom>
                <a:blipFill>
                  <a:blip r:embed="rId9"/>
                  <a:stretch>
                    <a:fillRect r="-1389" b="-1887"/>
                  </a:stretch>
                </a:blipFill>
              </p:spPr>
              <p:txBody>
                <a:bodyPr/>
                <a:lstStyle/>
                <a:p>
                  <a:r>
                    <a:rPr lang="en-AU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Rechthoek 93">
                <a:extLst>
                  <a:ext uri="{FF2B5EF4-FFF2-40B4-BE49-F238E27FC236}">
                    <a16:creationId xmlns:a16="http://schemas.microsoft.com/office/drawing/2014/main" id="{192E09C2-B52B-408C-86DA-1B5742FF4427}"/>
                  </a:ext>
                </a:extLst>
              </p:cNvPr>
              <p:cNvSpPr/>
              <p:nvPr/>
            </p:nvSpPr>
            <p:spPr>
              <a:xfrm>
                <a:off x="6737201" y="2113973"/>
                <a:ext cx="965193" cy="341760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square">
                <a:spAutoFit/>
              </a:bodyPr>
              <a:lstStyle/>
              <a:p>
                <a:pPr lvl="0"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900" b="1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900" b="1" i="1" dirty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900" b="1" i="1" dirty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e>
                            <m:sub>
                              <m:r>
                                <a:rPr lang="en-US" sz="900" b="1" i="1" dirty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900" b="1" i="1" dirty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sz="900" b="1" i="1" dirty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</m:sSub>
                        </m:e>
                        <m:sup>
                          <m:r>
                            <a:rPr lang="en-US" sz="900" b="1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sSub>
                        <m:sSubPr>
                          <m:ctrlPr>
                            <a:rPr lang="en-US" sz="900" b="1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900" b="1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900" b="1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900" b="1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900" b="1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sSub>
                        <m:sSubPr>
                          <m:ctrlPr>
                            <a:rPr lang="en-US" sz="900" b="1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900" b="1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r>
                            <a:rPr lang="en-US" sz="900" b="1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900" b="1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900" b="1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</m:oMath>
                  </m:oMathPara>
                </a14:m>
                <a:endParaRPr lang="en-US" sz="900" b="1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130" name="Rechthoek 93">
                <a:extLst>
                  <a:ext uri="{FF2B5EF4-FFF2-40B4-BE49-F238E27FC236}">
                    <a16:creationId xmlns:a16="http://schemas.microsoft.com/office/drawing/2014/main" id="{192E09C2-B52B-408C-86DA-1B5742FF44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7201" y="2113973"/>
                <a:ext cx="965193" cy="34176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Rechthoek 93">
                <a:extLst>
                  <a:ext uri="{FF2B5EF4-FFF2-40B4-BE49-F238E27FC236}">
                    <a16:creationId xmlns:a16="http://schemas.microsoft.com/office/drawing/2014/main" id="{DB41A8A4-69D3-40BA-939F-45BD98B9ECED}"/>
                  </a:ext>
                </a:extLst>
              </p:cNvPr>
              <p:cNvSpPr/>
              <p:nvPr/>
            </p:nvSpPr>
            <p:spPr>
              <a:xfrm>
                <a:off x="6737201" y="2446317"/>
                <a:ext cx="965193" cy="341760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square">
                <a:spAutoFit/>
              </a:bodyPr>
              <a:lstStyle/>
              <a:p>
                <a:pPr lvl="0"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900" b="1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900" b="1" i="1" dirty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900" b="1" i="1" dirty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e>
                            <m:sub>
                              <m:r>
                                <a:rPr lang="en-US" sz="900" b="1" i="1" dirty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900" b="1" i="1" dirty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sz="900" b="1" i="1" dirty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</m:sSub>
                        </m:e>
                        <m:sup>
                          <m:r>
                            <a:rPr lang="en-US" sz="900" b="1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sSub>
                        <m:sSubPr>
                          <m:ctrlPr>
                            <a:rPr lang="en-US" sz="900" b="1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900" b="1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900" b="1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900" b="1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900" b="1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sSub>
                        <m:sSubPr>
                          <m:ctrlPr>
                            <a:rPr lang="en-US" sz="900" b="1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900" b="1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US" sz="900" b="1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900" b="1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900" b="1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</m:oMath>
                  </m:oMathPara>
                </a14:m>
                <a:endParaRPr lang="en-US" sz="900" b="1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131" name="Rechthoek 93">
                <a:extLst>
                  <a:ext uri="{FF2B5EF4-FFF2-40B4-BE49-F238E27FC236}">
                    <a16:creationId xmlns:a16="http://schemas.microsoft.com/office/drawing/2014/main" id="{DB41A8A4-69D3-40BA-939F-45BD98B9EC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7201" y="2446317"/>
                <a:ext cx="965193" cy="34176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0" name="Group 149">
            <a:extLst>
              <a:ext uri="{FF2B5EF4-FFF2-40B4-BE49-F238E27FC236}">
                <a16:creationId xmlns:a16="http://schemas.microsoft.com/office/drawing/2014/main" id="{83728495-0436-45F0-A1EA-602F371CD06F}"/>
              </a:ext>
            </a:extLst>
          </p:cNvPr>
          <p:cNvGrpSpPr/>
          <p:nvPr/>
        </p:nvGrpSpPr>
        <p:grpSpPr>
          <a:xfrm>
            <a:off x="3903451" y="3641088"/>
            <a:ext cx="1899740" cy="1419150"/>
            <a:chOff x="3335371" y="1128866"/>
            <a:chExt cx="2370600" cy="1731126"/>
          </a:xfrm>
        </p:grpSpPr>
        <p:grpSp>
          <p:nvGrpSpPr>
            <p:cNvPr id="151" name="Group 150">
              <a:extLst>
                <a:ext uri="{FF2B5EF4-FFF2-40B4-BE49-F238E27FC236}">
                  <a16:creationId xmlns:a16="http://schemas.microsoft.com/office/drawing/2014/main" id="{D65ABBB4-785D-4BD8-A2FD-C99E7D39B461}"/>
                </a:ext>
              </a:extLst>
            </p:cNvPr>
            <p:cNvGrpSpPr/>
            <p:nvPr/>
          </p:nvGrpSpPr>
          <p:grpSpPr>
            <a:xfrm>
              <a:off x="3335371" y="1128866"/>
              <a:ext cx="2370600" cy="1731126"/>
              <a:chOff x="4179737" y="1706067"/>
              <a:chExt cx="1519353" cy="1185127"/>
            </a:xfrm>
          </p:grpSpPr>
          <p:pic>
            <p:nvPicPr>
              <p:cNvPr id="153" name="Picture 152">
                <a:extLst>
                  <a:ext uri="{FF2B5EF4-FFF2-40B4-BE49-F238E27FC236}">
                    <a16:creationId xmlns:a16="http://schemas.microsoft.com/office/drawing/2014/main" id="{5867962D-96D9-4D62-93AA-25D4C0111F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927160" y="1706067"/>
                <a:ext cx="771930" cy="876912"/>
              </a:xfrm>
              <a:prstGeom prst="rect">
                <a:avLst/>
              </a:prstGeom>
            </p:spPr>
          </p:pic>
          <p:grpSp>
            <p:nvGrpSpPr>
              <p:cNvPr id="154" name="Group 153">
                <a:extLst>
                  <a:ext uri="{FF2B5EF4-FFF2-40B4-BE49-F238E27FC236}">
                    <a16:creationId xmlns:a16="http://schemas.microsoft.com/office/drawing/2014/main" id="{CFEB2458-1886-4A02-B832-C2CAE3AB1308}"/>
                  </a:ext>
                </a:extLst>
              </p:cNvPr>
              <p:cNvGrpSpPr/>
              <p:nvPr/>
            </p:nvGrpSpPr>
            <p:grpSpPr>
              <a:xfrm>
                <a:off x="4179737" y="1762365"/>
                <a:ext cx="1104341" cy="1128829"/>
                <a:chOff x="3877507" y="1871208"/>
                <a:chExt cx="894564" cy="914400"/>
              </a:xfrm>
            </p:grpSpPr>
            <p:sp>
              <p:nvSpPr>
                <p:cNvPr id="155" name="Rectangle 154">
                  <a:extLst>
                    <a:ext uri="{FF2B5EF4-FFF2-40B4-BE49-F238E27FC236}">
                      <a16:creationId xmlns:a16="http://schemas.microsoft.com/office/drawing/2014/main" id="{0B84F3B7-9E79-4A35-9949-00368F0A0F6A}"/>
                    </a:ext>
                  </a:extLst>
                </p:cNvPr>
                <p:cNvSpPr/>
                <p:nvPr/>
              </p:nvSpPr>
              <p:spPr>
                <a:xfrm>
                  <a:off x="4000436" y="2037204"/>
                  <a:ext cx="697941" cy="463954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pic>
              <p:nvPicPr>
                <p:cNvPr id="156" name="Graphic 155" descr="Monitor">
                  <a:extLst>
                    <a:ext uri="{FF2B5EF4-FFF2-40B4-BE49-F238E27FC236}">
                      <a16:creationId xmlns:a16="http://schemas.microsoft.com/office/drawing/2014/main" id="{ED2562CF-C683-4CB5-9FD6-D04CA8A0853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877507" y="1871208"/>
                  <a:ext cx="894564" cy="914400"/>
                </a:xfrm>
                <a:prstGeom prst="rect">
                  <a:avLst/>
                </a:prstGeom>
              </p:spPr>
            </p:pic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2" name="TextBox 151">
                  <a:extLst>
                    <a:ext uri="{FF2B5EF4-FFF2-40B4-BE49-F238E27FC236}">
                      <a16:creationId xmlns:a16="http://schemas.microsoft.com/office/drawing/2014/main" id="{32D4B12D-9644-4EA3-AD3B-177D948981A9}"/>
                    </a:ext>
                  </a:extLst>
                </p:cNvPr>
                <p:cNvSpPr txBox="1"/>
                <p:nvPr/>
              </p:nvSpPr>
              <p:spPr>
                <a:xfrm>
                  <a:off x="4823322" y="1207626"/>
                  <a:ext cx="543198" cy="390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b="1" i="1" dirty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b="1" i="1" dirty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  <m:sub>
                            <m:r>
                              <a:rPr lang="en-US" sz="1350" b="1" i="1" dirty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350" b="1" i="1" dirty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𝟑</m:t>
                            </m:r>
                            <m:r>
                              <a:rPr lang="en-US" sz="1350" b="1" i="1" dirty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b>
                        </m:sSub>
                      </m:oMath>
                    </m:oMathPara>
                  </a14:m>
                  <a:endParaRPr lang="en-NL" sz="1350" b="1" dirty="0"/>
                </a:p>
              </p:txBody>
            </p:sp>
          </mc:Choice>
          <mc:Fallback xmlns="">
            <p:sp>
              <p:nvSpPr>
                <p:cNvPr id="152" name="TextBox 151">
                  <a:extLst>
                    <a:ext uri="{FF2B5EF4-FFF2-40B4-BE49-F238E27FC236}">
                      <a16:creationId xmlns:a16="http://schemas.microsoft.com/office/drawing/2014/main" id="{32D4B12D-9644-4EA3-AD3B-177D948981A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23322" y="1207626"/>
                  <a:ext cx="543198" cy="390376"/>
                </a:xfrm>
                <a:prstGeom prst="rect">
                  <a:avLst/>
                </a:prstGeom>
                <a:blipFill>
                  <a:blip r:embed="rId12"/>
                  <a:stretch>
                    <a:fillRect r="-1408" b="-3846"/>
                  </a:stretch>
                </a:blipFill>
              </p:spPr>
              <p:txBody>
                <a:bodyPr/>
                <a:lstStyle/>
                <a:p>
                  <a:r>
                    <a:rPr lang="en-AU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7" name="Rechthoek 93">
                <a:extLst>
                  <a:ext uri="{FF2B5EF4-FFF2-40B4-BE49-F238E27FC236}">
                    <a16:creationId xmlns:a16="http://schemas.microsoft.com/office/drawing/2014/main" id="{1A2CF87B-10D8-43BF-89CD-4FAEB0A817F8}"/>
                  </a:ext>
                </a:extLst>
              </p:cNvPr>
              <p:cNvSpPr/>
              <p:nvPr/>
            </p:nvSpPr>
            <p:spPr>
              <a:xfrm>
                <a:off x="4107642" y="3964201"/>
                <a:ext cx="965193" cy="341760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square">
                <a:spAutoFit/>
              </a:bodyPr>
              <a:lstStyle/>
              <a:p>
                <a:pPr lvl="0"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900" b="1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900" b="1" i="1" dirty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900" b="1" i="1" dirty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e>
                            <m:sub>
                              <m:r>
                                <a:rPr lang="en-US" sz="900" b="1" i="1" dirty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900" b="1" i="1" dirty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  <m:r>
                                <a:rPr lang="en-US" sz="900" b="1" i="1" dirty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</m:sSub>
                        </m:e>
                        <m:sup>
                          <m:r>
                            <a:rPr lang="en-US" sz="900" b="1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sSub>
                        <m:sSubPr>
                          <m:ctrlPr>
                            <a:rPr lang="en-US" sz="900" b="1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900" b="1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900" b="1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900" b="1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sz="900" b="1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sSub>
                        <m:sSubPr>
                          <m:ctrlPr>
                            <a:rPr lang="en-US" sz="900" b="1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900" b="1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r>
                            <a:rPr lang="en-US" sz="900" b="1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900" b="1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sz="900" b="1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</m:oMath>
                  </m:oMathPara>
                </a14:m>
                <a:endParaRPr lang="en-US" sz="900" b="1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157" name="Rechthoek 93">
                <a:extLst>
                  <a:ext uri="{FF2B5EF4-FFF2-40B4-BE49-F238E27FC236}">
                    <a16:creationId xmlns:a16="http://schemas.microsoft.com/office/drawing/2014/main" id="{1A2CF87B-10D8-43BF-89CD-4FAEB0A817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7642" y="3964201"/>
                <a:ext cx="965193" cy="34176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8" name="Rechthoek 93">
                <a:extLst>
                  <a:ext uri="{FF2B5EF4-FFF2-40B4-BE49-F238E27FC236}">
                    <a16:creationId xmlns:a16="http://schemas.microsoft.com/office/drawing/2014/main" id="{FCD61FD6-3B74-4F56-8C61-BC8C305114E4}"/>
                  </a:ext>
                </a:extLst>
              </p:cNvPr>
              <p:cNvSpPr/>
              <p:nvPr/>
            </p:nvSpPr>
            <p:spPr>
              <a:xfrm>
                <a:off x="4107642" y="4296545"/>
                <a:ext cx="965193" cy="341760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square">
                <a:spAutoFit/>
              </a:bodyPr>
              <a:lstStyle/>
              <a:p>
                <a:pPr lvl="0"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900" b="1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900" b="1" i="1" dirty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900" b="1" i="1" dirty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e>
                            <m:sub>
                              <m:r>
                                <a:rPr lang="en-US" sz="900" b="1" i="1" dirty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900" b="1" i="1" dirty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  <m:r>
                                <a:rPr lang="en-US" sz="900" b="1" i="1" dirty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</m:sSub>
                        </m:e>
                        <m:sup>
                          <m:r>
                            <a:rPr lang="en-US" sz="900" b="1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sSub>
                        <m:sSubPr>
                          <m:ctrlPr>
                            <a:rPr lang="en-US" sz="900" b="1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900" b="1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900" b="1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900" b="1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sz="900" b="1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sSub>
                        <m:sSubPr>
                          <m:ctrlPr>
                            <a:rPr lang="en-US" sz="900" b="1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900" b="1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US" sz="900" b="1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900" b="1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sz="900" b="1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</m:oMath>
                  </m:oMathPara>
                </a14:m>
                <a:endParaRPr lang="en-US" sz="900" b="1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158" name="Rechthoek 93">
                <a:extLst>
                  <a:ext uri="{FF2B5EF4-FFF2-40B4-BE49-F238E27FC236}">
                    <a16:creationId xmlns:a16="http://schemas.microsoft.com/office/drawing/2014/main" id="{FCD61FD6-3B74-4F56-8C61-BC8C305114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7642" y="4296545"/>
                <a:ext cx="965193" cy="34176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4" name="Oval 163">
            <a:extLst>
              <a:ext uri="{FF2B5EF4-FFF2-40B4-BE49-F238E27FC236}">
                <a16:creationId xmlns:a16="http://schemas.microsoft.com/office/drawing/2014/main" id="{27D76E83-7797-4E71-923E-8602B416344A}"/>
              </a:ext>
            </a:extLst>
          </p:cNvPr>
          <p:cNvSpPr/>
          <p:nvPr/>
        </p:nvSpPr>
        <p:spPr>
          <a:xfrm>
            <a:off x="4446167" y="1910549"/>
            <a:ext cx="1077282" cy="1062210"/>
          </a:xfrm>
          <a:prstGeom prst="ellipse">
            <a:avLst/>
          </a:prstGeom>
          <a:solidFill>
            <a:schemeClr val="bg1"/>
          </a:solidFill>
          <a:ln w="57150">
            <a:solidFill>
              <a:srgbClr val="3B7A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6000" b="1" dirty="0">
                <a:solidFill>
                  <a:schemeClr val="accent5"/>
                </a:solidFill>
              </a:rPr>
              <a:t>β</a:t>
            </a:r>
            <a:endParaRPr lang="en-NL" sz="1350" b="1" dirty="0">
              <a:solidFill>
                <a:schemeClr val="accent5"/>
              </a:solidFill>
            </a:endParaRPr>
          </a:p>
        </p:txBody>
      </p:sp>
      <p:pic>
        <p:nvPicPr>
          <p:cNvPr id="19" name="Graphic 18" descr="Monitor">
            <a:extLst>
              <a:ext uri="{FF2B5EF4-FFF2-40B4-BE49-F238E27FC236}">
                <a16:creationId xmlns:a16="http://schemas.microsoft.com/office/drawing/2014/main" id="{D15B3BE6-992A-46E4-995D-5013AAC0C2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97677" y="1539472"/>
            <a:ext cx="2718853" cy="2101616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CA1B88DC-BE0F-4AE9-92E0-E1C2136275A3}"/>
              </a:ext>
            </a:extLst>
          </p:cNvPr>
          <p:cNvSpPr/>
          <p:nvPr/>
        </p:nvSpPr>
        <p:spPr>
          <a:xfrm>
            <a:off x="3981207" y="1978213"/>
            <a:ext cx="1934103" cy="970196"/>
          </a:xfrm>
          <a:prstGeom prst="rect">
            <a:avLst/>
          </a:prstGeom>
          <a:solidFill>
            <a:srgbClr val="BAEAF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35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hthoek 93">
                <a:extLst>
                  <a:ext uri="{FF2B5EF4-FFF2-40B4-BE49-F238E27FC236}">
                    <a16:creationId xmlns:a16="http://schemas.microsoft.com/office/drawing/2014/main" id="{7818FD81-F7DA-4252-AEED-B120DD4EA6D4}"/>
                  </a:ext>
                </a:extLst>
              </p:cNvPr>
              <p:cNvSpPr/>
              <p:nvPr/>
            </p:nvSpPr>
            <p:spPr>
              <a:xfrm>
                <a:off x="4002863" y="2086740"/>
                <a:ext cx="1082658" cy="32316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500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500" i="1" dirty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500" i="1" dirty="0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500" i="1" dirty="0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en-US" sz="1500" i="1" dirty="0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1500" i="1" dirty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𝑊𝑋</m:t>
                              </m:r>
                            </m:e>
                          </m:d>
                        </m:e>
                        <m:sup>
                          <m:r>
                            <a:rPr lang="en-US" sz="1500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1500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21" name="Rechthoek 93">
                <a:extLst>
                  <a:ext uri="{FF2B5EF4-FFF2-40B4-BE49-F238E27FC236}">
                    <a16:creationId xmlns:a16="http://schemas.microsoft.com/office/drawing/2014/main" id="{7818FD81-F7DA-4252-AEED-B120DD4EA6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2863" y="2086740"/>
                <a:ext cx="1082658" cy="32316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hthoek 93">
                <a:extLst>
                  <a:ext uri="{FF2B5EF4-FFF2-40B4-BE49-F238E27FC236}">
                    <a16:creationId xmlns:a16="http://schemas.microsoft.com/office/drawing/2014/main" id="{8262B9EF-ADE2-4358-B951-443818C8F3D7}"/>
                  </a:ext>
                </a:extLst>
              </p:cNvPr>
              <p:cNvSpPr/>
              <p:nvPr/>
            </p:nvSpPr>
            <p:spPr>
              <a:xfrm>
                <a:off x="5063866" y="2089173"/>
                <a:ext cx="835199" cy="32316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500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500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sz="1500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1500" i="1" dirty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𝑊𝑧</m:t>
                      </m:r>
                    </m:oMath>
                  </m:oMathPara>
                </a14:m>
                <a:endParaRPr lang="en-US" sz="1500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22" name="Rechthoek 93">
                <a:extLst>
                  <a:ext uri="{FF2B5EF4-FFF2-40B4-BE49-F238E27FC236}">
                    <a16:creationId xmlns:a16="http://schemas.microsoft.com/office/drawing/2014/main" id="{8262B9EF-ADE2-4358-B951-443818C8F3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3866" y="2089173"/>
                <a:ext cx="835199" cy="32316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7" name="Group 26">
            <a:extLst>
              <a:ext uri="{FF2B5EF4-FFF2-40B4-BE49-F238E27FC236}">
                <a16:creationId xmlns:a16="http://schemas.microsoft.com/office/drawing/2014/main" id="{0CE680F0-3424-4F6A-BE5A-07610D762A63}"/>
              </a:ext>
            </a:extLst>
          </p:cNvPr>
          <p:cNvGrpSpPr/>
          <p:nvPr/>
        </p:nvGrpSpPr>
        <p:grpSpPr>
          <a:xfrm>
            <a:off x="5474246" y="2499776"/>
            <a:ext cx="403507" cy="391431"/>
            <a:chOff x="1104174" y="5249446"/>
            <a:chExt cx="978644" cy="1015222"/>
          </a:xfrm>
        </p:grpSpPr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63875462-A0A6-4E08-A722-4F3E8275CEDF}"/>
                </a:ext>
              </a:extLst>
            </p:cNvPr>
            <p:cNvSpPr/>
            <p:nvPr/>
          </p:nvSpPr>
          <p:spPr>
            <a:xfrm>
              <a:off x="1104174" y="5249446"/>
              <a:ext cx="978644" cy="1015222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3B7A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1350"/>
            </a:p>
          </p:txBody>
        </p:sp>
        <p:pic>
          <p:nvPicPr>
            <p:cNvPr id="50" name="Picture 2" descr="Image result for docker icon">
              <a:extLst>
                <a:ext uri="{FF2B5EF4-FFF2-40B4-BE49-F238E27FC236}">
                  <a16:creationId xmlns:a16="http://schemas.microsoft.com/office/drawing/2014/main" id="{0A11AA3F-50EF-4468-B16A-7E725107943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067" b="13776"/>
            <a:stretch/>
          </p:blipFill>
          <p:spPr bwMode="auto">
            <a:xfrm>
              <a:off x="1280337" y="5489048"/>
              <a:ext cx="625466" cy="555090"/>
            </a:xfrm>
            <a:prstGeom prst="rect">
              <a:avLst/>
            </a:prstGeom>
            <a:noFill/>
          </p:spPr>
        </p:pic>
      </p:grpSp>
      <p:pic>
        <p:nvPicPr>
          <p:cNvPr id="166" name="Picture 165" descr="A close up of a sign&#10;&#10;Description automatically generated">
            <a:extLst>
              <a:ext uri="{FF2B5EF4-FFF2-40B4-BE49-F238E27FC236}">
                <a16:creationId xmlns:a16="http://schemas.microsoft.com/office/drawing/2014/main" id="{135F2C15-B7FE-4FFC-8824-D25B0485B836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994" y="440748"/>
            <a:ext cx="1710515" cy="683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88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3.33333E-6 L -0.02304 0.31227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59" y="15602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1"/>
                                            </p:cond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1.85185E-6 L -0.29739 -0.00486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870" y="-255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3"/>
                                            </p:cond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-3.7037E-7 L -0.00638 -0.36921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6" y="-18472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5"/>
                                            </p:cond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2.77556E-17 L 0.07761 0.23519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80" y="11759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31"/>
                                            </p:cond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1.48148E-6 L -0.19088 -0.0743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544" y="-3727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33"/>
                                            </p:cond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-3.7037E-6 L 0.09662 -0.43125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31" y="-21574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35"/>
                                            </p:cond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0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1.48148E-6 L -0.3651 0.17917 " pathEditMode="relative" rAng="0" ptsTypes="AA">
                                      <p:cBhvr>
                                        <p:cTn id="42" dur="20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255" y="895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animBg="1"/>
      <p:bldP spid="63" grpId="1" animBg="1"/>
      <p:bldP spid="13" grpId="0" animBg="1"/>
      <p:bldP spid="13" grpId="1" animBg="1"/>
      <p:bldP spid="130" grpId="0" animBg="1"/>
      <p:bldP spid="130" grpId="1" animBg="1"/>
      <p:bldP spid="131" grpId="0" animBg="1"/>
      <p:bldP spid="131" grpId="1" animBg="1"/>
      <p:bldP spid="157" grpId="0" animBg="1"/>
      <p:bldP spid="157" grpId="1" animBg="1"/>
      <p:bldP spid="158" grpId="0" animBg="1"/>
      <p:bldP spid="158" grpId="1" animBg="1"/>
      <p:bldP spid="164" grpId="0" animBg="1"/>
      <p:bldP spid="21" grpId="0" animBg="1"/>
      <p:bldP spid="2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51A06-BD8D-418E-8308-847608DFE7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6" y="90495"/>
            <a:ext cx="4572000" cy="800841"/>
          </a:xfrm>
        </p:spPr>
        <p:txBody>
          <a:bodyPr>
            <a:noAutofit/>
          </a:bodyPr>
          <a:lstStyle/>
          <a:p>
            <a:pPr algn="ctr"/>
            <a:r>
              <a:rPr lang="en-US" sz="225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EUROCARE-5</a:t>
            </a:r>
            <a:br>
              <a:rPr lang="en-US" sz="225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250" i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original</a:t>
            </a:r>
            <a:endParaRPr lang="en-NL" sz="2250" i="1" dirty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0A91C49-8C27-47F0-95E2-193F0CD737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3073" y="975643"/>
            <a:ext cx="3951010" cy="383401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E92500-D254-41E6-88B6-58B69F41E1A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40E2073-AFC1-4969-98EB-2F3B268178AC}"/>
              </a:ext>
            </a:extLst>
          </p:cNvPr>
          <p:cNvSpPr txBox="1">
            <a:spLocks/>
          </p:cNvSpPr>
          <p:nvPr/>
        </p:nvSpPr>
        <p:spPr bwMode="auto">
          <a:xfrm>
            <a:off x="4572000" y="0"/>
            <a:ext cx="4572000" cy="8008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54000" tIns="0" rIns="0" bIns="0" numCol="1" anchor="b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lnSpc>
                <a:spcPts val="3333"/>
              </a:lnSpc>
              <a:spcBef>
                <a:spcPct val="0"/>
              </a:spcBef>
              <a:spcAft>
                <a:spcPct val="0"/>
              </a:spcAft>
              <a:defRPr sz="4000" b="0">
                <a:solidFill>
                  <a:srgbClr val="006D8C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  <a:lvl2pPr algn="l" rtl="0" eaLnBrk="1" fontAlgn="base" hangingPunct="1">
              <a:lnSpc>
                <a:spcPts val="3333"/>
              </a:lnSpc>
              <a:spcBef>
                <a:spcPct val="0"/>
              </a:spcBef>
              <a:spcAft>
                <a:spcPct val="0"/>
              </a:spcAft>
              <a:defRPr sz="3333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lnSpc>
                <a:spcPts val="3333"/>
              </a:lnSpc>
              <a:spcBef>
                <a:spcPct val="0"/>
              </a:spcBef>
              <a:spcAft>
                <a:spcPct val="0"/>
              </a:spcAft>
              <a:defRPr sz="3333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lnSpc>
                <a:spcPts val="3333"/>
              </a:lnSpc>
              <a:spcBef>
                <a:spcPct val="0"/>
              </a:spcBef>
              <a:spcAft>
                <a:spcPct val="0"/>
              </a:spcAft>
              <a:defRPr sz="3333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lnSpc>
                <a:spcPts val="3333"/>
              </a:lnSpc>
              <a:spcBef>
                <a:spcPct val="0"/>
              </a:spcBef>
              <a:spcAft>
                <a:spcPct val="0"/>
              </a:spcAft>
              <a:defRPr sz="3333">
                <a:solidFill>
                  <a:schemeClr val="tx2"/>
                </a:solidFill>
                <a:latin typeface="Arial" charset="0"/>
              </a:defRPr>
            </a:lvl5pPr>
            <a:lvl6pPr marL="609585" algn="l" rtl="0" eaLnBrk="1" fontAlgn="base" hangingPunct="1">
              <a:lnSpc>
                <a:spcPts val="3333"/>
              </a:lnSpc>
              <a:spcBef>
                <a:spcPct val="0"/>
              </a:spcBef>
              <a:spcAft>
                <a:spcPct val="0"/>
              </a:spcAft>
              <a:defRPr sz="3333">
                <a:solidFill>
                  <a:schemeClr val="tx2"/>
                </a:solidFill>
                <a:latin typeface="Arial" charset="0"/>
              </a:defRPr>
            </a:lvl6pPr>
            <a:lvl7pPr marL="1219170" algn="l" rtl="0" eaLnBrk="1" fontAlgn="base" hangingPunct="1">
              <a:lnSpc>
                <a:spcPts val="3333"/>
              </a:lnSpc>
              <a:spcBef>
                <a:spcPct val="0"/>
              </a:spcBef>
              <a:spcAft>
                <a:spcPct val="0"/>
              </a:spcAft>
              <a:defRPr sz="3333">
                <a:solidFill>
                  <a:schemeClr val="tx2"/>
                </a:solidFill>
                <a:latin typeface="Arial" charset="0"/>
              </a:defRPr>
            </a:lvl7pPr>
            <a:lvl8pPr marL="1828754" algn="l" rtl="0" eaLnBrk="1" fontAlgn="base" hangingPunct="1">
              <a:lnSpc>
                <a:spcPts val="3333"/>
              </a:lnSpc>
              <a:spcBef>
                <a:spcPct val="0"/>
              </a:spcBef>
              <a:spcAft>
                <a:spcPct val="0"/>
              </a:spcAft>
              <a:defRPr sz="3333">
                <a:solidFill>
                  <a:schemeClr val="tx2"/>
                </a:solidFill>
                <a:latin typeface="Arial" charset="0"/>
              </a:defRPr>
            </a:lvl8pPr>
            <a:lvl9pPr marL="2438339" algn="l" rtl="0" eaLnBrk="1" fontAlgn="base" hangingPunct="1">
              <a:lnSpc>
                <a:spcPts val="3333"/>
              </a:lnSpc>
              <a:spcBef>
                <a:spcPct val="0"/>
              </a:spcBef>
              <a:spcAft>
                <a:spcPct val="0"/>
              </a:spcAft>
              <a:defRPr sz="3333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/>
            <a:r>
              <a:rPr lang="en-US" sz="2250" kern="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EUROCARE-5</a:t>
            </a:r>
            <a:br>
              <a:rPr lang="en-US" sz="2250" kern="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250" i="1" kern="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federated</a:t>
            </a:r>
            <a:endParaRPr lang="en-NL" sz="2250" i="1" kern="0" dirty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Content Placeholder 6">
            <a:extLst>
              <a:ext uri="{FF2B5EF4-FFF2-40B4-BE49-F238E27FC236}">
                <a16:creationId xmlns:a16="http://schemas.microsoft.com/office/drawing/2014/main" id="{1E70DCFA-2CB2-4658-8C10-7B99044FB6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854553" y="968424"/>
            <a:ext cx="3951010" cy="38340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1762281D-7C53-481E-9A8D-F6FE97F41B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042" b="95070" l="6400" r="91200">
                        <a14:foregroundMark x1="60000" y1="28169" x2="24800" y2="14789"/>
                        <a14:foregroundMark x1="31200" y1="15493" x2="6400" y2="16197"/>
                        <a14:foregroundMark x1="15200" y1="16901" x2="48800" y2="61268"/>
                        <a14:foregroundMark x1="54400" y1="74648" x2="64000" y2="85211"/>
                        <a14:foregroundMark x1="20800" y1="30986" x2="20800" y2="30986"/>
                        <a14:foregroundMark x1="19200" y1="31690" x2="19200" y2="38028"/>
                        <a14:foregroundMark x1="14400" y1="36620" x2="15200" y2="28169"/>
                        <a14:foregroundMark x1="37600" y1="9859" x2="84800" y2="26761"/>
                        <a14:foregroundMark x1="91200" y1="24648" x2="68800" y2="23944"/>
                        <a14:foregroundMark x1="69600" y1="7746" x2="77600" y2="26761"/>
                        <a14:foregroundMark x1="68800" y1="95070" x2="52800" y2="77465"/>
                        <a14:foregroundMark x1="53600" y1="58451" x2="53600" y2="72535"/>
                        <a14:foregroundMark x1="68000" y1="58451" x2="69600" y2="69014"/>
                        <a14:foregroundMark x1="65600" y1="45775" x2="65600" y2="59155"/>
                        <a14:foregroundMark x1="36000" y1="59155" x2="36800" y2="76056"/>
                        <a14:foregroundMark x1="19200" y1="58451" x2="41600" y2="78873"/>
                        <a14:foregroundMark x1="43200" y1="76761" x2="21600" y2="76761"/>
                        <a14:foregroundMark x1="79200" y1="37324" x2="77600" y2="4577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08363" y="3377791"/>
            <a:ext cx="118894" cy="160974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515D080B-79B1-4F70-9889-03639DD359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042" b="95070" l="6400" r="91200">
                        <a14:foregroundMark x1="60000" y1="28169" x2="24800" y2="14789"/>
                        <a14:foregroundMark x1="31200" y1="15493" x2="6400" y2="16197"/>
                        <a14:foregroundMark x1="15200" y1="16901" x2="48800" y2="61268"/>
                        <a14:foregroundMark x1="54400" y1="74648" x2="64000" y2="85211"/>
                        <a14:foregroundMark x1="20800" y1="30986" x2="20800" y2="30986"/>
                        <a14:foregroundMark x1="19200" y1="31690" x2="19200" y2="38028"/>
                        <a14:foregroundMark x1="14400" y1="36620" x2="15200" y2="28169"/>
                        <a14:foregroundMark x1="37600" y1="9859" x2="84800" y2="26761"/>
                        <a14:foregroundMark x1="91200" y1="24648" x2="68800" y2="23944"/>
                        <a14:foregroundMark x1="69600" y1="7746" x2="77600" y2="26761"/>
                        <a14:foregroundMark x1="68800" y1="95070" x2="52800" y2="77465"/>
                        <a14:foregroundMark x1="53600" y1="58451" x2="53600" y2="72535"/>
                        <a14:foregroundMark x1="68000" y1="58451" x2="69600" y2="69014"/>
                        <a14:foregroundMark x1="65600" y1="45775" x2="65600" y2="59155"/>
                        <a14:foregroundMark x1="36000" y1="59155" x2="36800" y2="76056"/>
                        <a14:foregroundMark x1="19200" y1="58451" x2="41600" y2="78873"/>
                        <a14:foregroundMark x1="43200" y1="76761" x2="21600" y2="76761"/>
                        <a14:foregroundMark x1="79200" y1="37324" x2="77600" y2="4577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12137" y="3262820"/>
            <a:ext cx="112249" cy="151977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0D01B805-ACCA-4F4D-8FA8-3CBFD71CFE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042" b="95070" l="6400" r="91200">
                        <a14:foregroundMark x1="60000" y1="28169" x2="24800" y2="14789"/>
                        <a14:foregroundMark x1="31200" y1="15493" x2="6400" y2="16197"/>
                        <a14:foregroundMark x1="15200" y1="16901" x2="48800" y2="61268"/>
                        <a14:foregroundMark x1="54400" y1="74648" x2="64000" y2="85211"/>
                        <a14:foregroundMark x1="20800" y1="30986" x2="20800" y2="30986"/>
                        <a14:foregroundMark x1="19200" y1="31690" x2="19200" y2="38028"/>
                        <a14:foregroundMark x1="14400" y1="36620" x2="15200" y2="28169"/>
                        <a14:foregroundMark x1="37600" y1="9859" x2="84800" y2="26761"/>
                        <a14:foregroundMark x1="91200" y1="24648" x2="68800" y2="23944"/>
                        <a14:foregroundMark x1="69600" y1="7746" x2="77600" y2="26761"/>
                        <a14:foregroundMark x1="68800" y1="95070" x2="52800" y2="77465"/>
                        <a14:foregroundMark x1="53600" y1="58451" x2="53600" y2="72535"/>
                        <a14:foregroundMark x1="68000" y1="58451" x2="69600" y2="69014"/>
                        <a14:foregroundMark x1="65600" y1="45775" x2="65600" y2="59155"/>
                        <a14:foregroundMark x1="36000" y1="59155" x2="36800" y2="76056"/>
                        <a14:foregroundMark x1="19200" y1="58451" x2="41600" y2="78873"/>
                        <a14:foregroundMark x1="43200" y1="76761" x2="21600" y2="76761"/>
                        <a14:foregroundMark x1="79200" y1="37324" x2="77600" y2="4577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58708" y="3865735"/>
            <a:ext cx="104898" cy="142025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F6985B1B-9655-434E-A2E6-FD2CE4905F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042" b="95070" l="6400" r="91200">
                        <a14:foregroundMark x1="60000" y1="28169" x2="24800" y2="14789"/>
                        <a14:foregroundMark x1="31200" y1="15493" x2="6400" y2="16197"/>
                        <a14:foregroundMark x1="15200" y1="16901" x2="48800" y2="61268"/>
                        <a14:foregroundMark x1="54400" y1="74648" x2="64000" y2="85211"/>
                        <a14:foregroundMark x1="20800" y1="30986" x2="20800" y2="30986"/>
                        <a14:foregroundMark x1="19200" y1="31690" x2="19200" y2="38028"/>
                        <a14:foregroundMark x1="14400" y1="36620" x2="15200" y2="28169"/>
                        <a14:foregroundMark x1="37600" y1="9859" x2="84800" y2="26761"/>
                        <a14:foregroundMark x1="91200" y1="24648" x2="68800" y2="23944"/>
                        <a14:foregroundMark x1="69600" y1="7746" x2="77600" y2="26761"/>
                        <a14:foregroundMark x1="68800" y1="95070" x2="52800" y2="77465"/>
                        <a14:foregroundMark x1="53600" y1="58451" x2="53600" y2="72535"/>
                        <a14:foregroundMark x1="68000" y1="58451" x2="69600" y2="69014"/>
                        <a14:foregroundMark x1="65600" y1="45775" x2="65600" y2="59155"/>
                        <a14:foregroundMark x1="36000" y1="59155" x2="36800" y2="76056"/>
                        <a14:foregroundMark x1="19200" y1="58451" x2="41600" y2="78873"/>
                        <a14:foregroundMark x1="43200" y1="76761" x2="21600" y2="76761"/>
                        <a14:foregroundMark x1="79200" y1="37324" x2="77600" y2="4577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64836" y="3592402"/>
            <a:ext cx="93620" cy="126755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1DD33E94-01D3-4509-B917-08ED0FBE84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042" b="95070" l="6400" r="91200">
                        <a14:foregroundMark x1="60000" y1="28169" x2="24800" y2="14789"/>
                        <a14:foregroundMark x1="31200" y1="15493" x2="6400" y2="16197"/>
                        <a14:foregroundMark x1="15200" y1="16901" x2="48800" y2="61268"/>
                        <a14:foregroundMark x1="54400" y1="74648" x2="64000" y2="85211"/>
                        <a14:foregroundMark x1="20800" y1="30986" x2="20800" y2="30986"/>
                        <a14:foregroundMark x1="19200" y1="31690" x2="19200" y2="38028"/>
                        <a14:foregroundMark x1="14400" y1="36620" x2="15200" y2="28169"/>
                        <a14:foregroundMark x1="37600" y1="9859" x2="84800" y2="26761"/>
                        <a14:foregroundMark x1="91200" y1="24648" x2="68800" y2="23944"/>
                        <a14:foregroundMark x1="69600" y1="7746" x2="77600" y2="26761"/>
                        <a14:foregroundMark x1="68800" y1="95070" x2="52800" y2="77465"/>
                        <a14:foregroundMark x1="53600" y1="58451" x2="53600" y2="72535"/>
                        <a14:foregroundMark x1="68000" y1="58451" x2="69600" y2="69014"/>
                        <a14:foregroundMark x1="65600" y1="45775" x2="65600" y2="59155"/>
                        <a14:foregroundMark x1="36000" y1="59155" x2="36800" y2="76056"/>
                        <a14:foregroundMark x1="19200" y1="58451" x2="41600" y2="78873"/>
                        <a14:foregroundMark x1="43200" y1="76761" x2="21600" y2="76761"/>
                        <a14:foregroundMark x1="79200" y1="37324" x2="77600" y2="4577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39563" y="3302894"/>
            <a:ext cx="118894" cy="160974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AABF8FE3-A5F2-457D-8F22-7418A8CBB0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042" b="95070" l="6400" r="91200">
                        <a14:foregroundMark x1="60000" y1="28169" x2="24800" y2="14789"/>
                        <a14:foregroundMark x1="31200" y1="15493" x2="6400" y2="16197"/>
                        <a14:foregroundMark x1="15200" y1="16901" x2="48800" y2="61268"/>
                        <a14:foregroundMark x1="54400" y1="74648" x2="64000" y2="85211"/>
                        <a14:foregroundMark x1="20800" y1="30986" x2="20800" y2="30986"/>
                        <a14:foregroundMark x1="19200" y1="31690" x2="19200" y2="38028"/>
                        <a14:foregroundMark x1="14400" y1="36620" x2="15200" y2="28169"/>
                        <a14:foregroundMark x1="37600" y1="9859" x2="84800" y2="26761"/>
                        <a14:foregroundMark x1="91200" y1="24648" x2="68800" y2="23944"/>
                        <a14:foregroundMark x1="69600" y1="7746" x2="77600" y2="26761"/>
                        <a14:foregroundMark x1="68800" y1="95070" x2="52800" y2="77465"/>
                        <a14:foregroundMark x1="53600" y1="58451" x2="53600" y2="72535"/>
                        <a14:foregroundMark x1="68000" y1="58451" x2="69600" y2="69014"/>
                        <a14:foregroundMark x1="65600" y1="45775" x2="65600" y2="59155"/>
                        <a14:foregroundMark x1="36000" y1="59155" x2="36800" y2="76056"/>
                        <a14:foregroundMark x1="19200" y1="58451" x2="41600" y2="78873"/>
                        <a14:foregroundMark x1="43200" y1="76761" x2="21600" y2="76761"/>
                        <a14:foregroundMark x1="79200" y1="37324" x2="77600" y2="4577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524864" y="3669107"/>
            <a:ext cx="118894" cy="160974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3EFF63E4-13AC-4AEA-BDEF-53DCE61D98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042" b="95070" l="6400" r="91200">
                        <a14:foregroundMark x1="60000" y1="28169" x2="24800" y2="14789"/>
                        <a14:foregroundMark x1="31200" y1="15493" x2="6400" y2="16197"/>
                        <a14:foregroundMark x1="15200" y1="16901" x2="48800" y2="61268"/>
                        <a14:foregroundMark x1="54400" y1="74648" x2="64000" y2="85211"/>
                        <a14:foregroundMark x1="20800" y1="30986" x2="20800" y2="30986"/>
                        <a14:foregroundMark x1="19200" y1="31690" x2="19200" y2="38028"/>
                        <a14:foregroundMark x1="14400" y1="36620" x2="15200" y2="28169"/>
                        <a14:foregroundMark x1="37600" y1="9859" x2="84800" y2="26761"/>
                        <a14:foregroundMark x1="91200" y1="24648" x2="68800" y2="23944"/>
                        <a14:foregroundMark x1="69600" y1="7746" x2="77600" y2="26761"/>
                        <a14:foregroundMark x1="68800" y1="95070" x2="52800" y2="77465"/>
                        <a14:foregroundMark x1="53600" y1="58451" x2="53600" y2="72535"/>
                        <a14:foregroundMark x1="68000" y1="58451" x2="69600" y2="69014"/>
                        <a14:foregroundMark x1="65600" y1="45775" x2="65600" y2="59155"/>
                        <a14:foregroundMark x1="36000" y1="59155" x2="36800" y2="76056"/>
                        <a14:foregroundMark x1="19200" y1="58451" x2="41600" y2="78873"/>
                        <a14:foregroundMark x1="43200" y1="76761" x2="21600" y2="76761"/>
                        <a14:foregroundMark x1="79200" y1="37324" x2="77600" y2="4577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20814" y="3477695"/>
            <a:ext cx="118894" cy="160974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594E3D50-54D8-4861-B6BE-0A663B9B1E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042" b="95070" l="6400" r="91200">
                        <a14:foregroundMark x1="60000" y1="28169" x2="24800" y2="14789"/>
                        <a14:foregroundMark x1="31200" y1="15493" x2="6400" y2="16197"/>
                        <a14:foregroundMark x1="15200" y1="16901" x2="48800" y2="61268"/>
                        <a14:foregroundMark x1="54400" y1="74648" x2="64000" y2="85211"/>
                        <a14:foregroundMark x1="20800" y1="30986" x2="20800" y2="30986"/>
                        <a14:foregroundMark x1="19200" y1="31690" x2="19200" y2="38028"/>
                        <a14:foregroundMark x1="14400" y1="36620" x2="15200" y2="28169"/>
                        <a14:foregroundMark x1="37600" y1="9859" x2="84800" y2="26761"/>
                        <a14:foregroundMark x1="91200" y1="24648" x2="68800" y2="23944"/>
                        <a14:foregroundMark x1="69600" y1="7746" x2="77600" y2="26761"/>
                        <a14:foregroundMark x1="68800" y1="95070" x2="52800" y2="77465"/>
                        <a14:foregroundMark x1="53600" y1="58451" x2="53600" y2="72535"/>
                        <a14:foregroundMark x1="68000" y1="58451" x2="69600" y2="69014"/>
                        <a14:foregroundMark x1="65600" y1="45775" x2="65600" y2="59155"/>
                        <a14:foregroundMark x1="36000" y1="59155" x2="36800" y2="76056"/>
                        <a14:foregroundMark x1="19200" y1="58451" x2="41600" y2="78873"/>
                        <a14:foregroundMark x1="43200" y1="76761" x2="21600" y2="76761"/>
                        <a14:foregroundMark x1="79200" y1="37324" x2="77600" y2="4577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19501" y="3696654"/>
            <a:ext cx="82049" cy="111088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89016C8F-AB94-4EEC-8525-3A7EFA4679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042" b="95070" l="6400" r="91200">
                        <a14:foregroundMark x1="60000" y1="28169" x2="24800" y2="14789"/>
                        <a14:foregroundMark x1="31200" y1="15493" x2="6400" y2="16197"/>
                        <a14:foregroundMark x1="15200" y1="16901" x2="48800" y2="61268"/>
                        <a14:foregroundMark x1="54400" y1="74648" x2="64000" y2="85211"/>
                        <a14:foregroundMark x1="20800" y1="30986" x2="20800" y2="30986"/>
                        <a14:foregroundMark x1="19200" y1="31690" x2="19200" y2="38028"/>
                        <a14:foregroundMark x1="14400" y1="36620" x2="15200" y2="28169"/>
                        <a14:foregroundMark x1="37600" y1="9859" x2="84800" y2="26761"/>
                        <a14:foregroundMark x1="91200" y1="24648" x2="68800" y2="23944"/>
                        <a14:foregroundMark x1="69600" y1="7746" x2="77600" y2="26761"/>
                        <a14:foregroundMark x1="68800" y1="95070" x2="52800" y2="77465"/>
                        <a14:foregroundMark x1="53600" y1="58451" x2="53600" y2="72535"/>
                        <a14:foregroundMark x1="68000" y1="58451" x2="69600" y2="69014"/>
                        <a14:foregroundMark x1="65600" y1="45775" x2="65600" y2="59155"/>
                        <a14:foregroundMark x1="36000" y1="59155" x2="36800" y2="76056"/>
                        <a14:foregroundMark x1="19200" y1="58451" x2="41600" y2="78873"/>
                        <a14:foregroundMark x1="43200" y1="76761" x2="21600" y2="76761"/>
                        <a14:foregroundMark x1="79200" y1="37324" x2="77600" y2="4577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88206" y="4045142"/>
            <a:ext cx="118894" cy="160974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C9D25A13-44FA-4A06-8527-A99BFF5571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042" b="95070" l="6400" r="91200">
                        <a14:foregroundMark x1="60000" y1="28169" x2="24800" y2="14789"/>
                        <a14:foregroundMark x1="31200" y1="15493" x2="6400" y2="16197"/>
                        <a14:foregroundMark x1="15200" y1="16901" x2="48800" y2="61268"/>
                        <a14:foregroundMark x1="54400" y1="74648" x2="64000" y2="85211"/>
                        <a14:foregroundMark x1="20800" y1="30986" x2="20800" y2="30986"/>
                        <a14:foregroundMark x1="19200" y1="31690" x2="19200" y2="38028"/>
                        <a14:foregroundMark x1="14400" y1="36620" x2="15200" y2="28169"/>
                        <a14:foregroundMark x1="37600" y1="9859" x2="84800" y2="26761"/>
                        <a14:foregroundMark x1="91200" y1="24648" x2="68800" y2="23944"/>
                        <a14:foregroundMark x1="69600" y1="7746" x2="77600" y2="26761"/>
                        <a14:foregroundMark x1="68800" y1="95070" x2="52800" y2="77465"/>
                        <a14:foregroundMark x1="53600" y1="58451" x2="53600" y2="72535"/>
                        <a14:foregroundMark x1="68000" y1="58451" x2="69600" y2="69014"/>
                        <a14:foregroundMark x1="65600" y1="45775" x2="65600" y2="59155"/>
                        <a14:foregroundMark x1="36000" y1="59155" x2="36800" y2="76056"/>
                        <a14:foregroundMark x1="19200" y1="58451" x2="41600" y2="78873"/>
                        <a14:foregroundMark x1="43200" y1="76761" x2="21600" y2="76761"/>
                        <a14:foregroundMark x1="79200" y1="37324" x2="77600" y2="4577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15815" y="3325509"/>
            <a:ext cx="82630" cy="111875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131B7DEB-952A-4D68-A4DE-3CF312EE4D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042" b="95070" l="6400" r="91200">
                        <a14:foregroundMark x1="60000" y1="28169" x2="24800" y2="14789"/>
                        <a14:foregroundMark x1="31200" y1="15493" x2="6400" y2="16197"/>
                        <a14:foregroundMark x1="15200" y1="16901" x2="48800" y2="61268"/>
                        <a14:foregroundMark x1="54400" y1="74648" x2="64000" y2="85211"/>
                        <a14:foregroundMark x1="20800" y1="30986" x2="20800" y2="30986"/>
                        <a14:foregroundMark x1="19200" y1="31690" x2="19200" y2="38028"/>
                        <a14:foregroundMark x1="14400" y1="36620" x2="15200" y2="28169"/>
                        <a14:foregroundMark x1="37600" y1="9859" x2="84800" y2="26761"/>
                        <a14:foregroundMark x1="91200" y1="24648" x2="68800" y2="23944"/>
                        <a14:foregroundMark x1="69600" y1="7746" x2="77600" y2="26761"/>
                        <a14:foregroundMark x1="68800" y1="95070" x2="52800" y2="77465"/>
                        <a14:foregroundMark x1="53600" y1="58451" x2="53600" y2="72535"/>
                        <a14:foregroundMark x1="68000" y1="58451" x2="69600" y2="69014"/>
                        <a14:foregroundMark x1="65600" y1="45775" x2="65600" y2="59155"/>
                        <a14:foregroundMark x1="36000" y1="59155" x2="36800" y2="76056"/>
                        <a14:foregroundMark x1="19200" y1="58451" x2="41600" y2="78873"/>
                        <a14:foregroundMark x1="43200" y1="76761" x2="21600" y2="76761"/>
                        <a14:foregroundMark x1="79200" y1="37324" x2="77600" y2="4577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66899" y="3669107"/>
            <a:ext cx="100910" cy="136626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5F6E654E-F0AB-401A-8431-4A962FC3D2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042" b="95070" l="6400" r="91200">
                        <a14:foregroundMark x1="60000" y1="28169" x2="24800" y2="14789"/>
                        <a14:foregroundMark x1="31200" y1="15493" x2="6400" y2="16197"/>
                        <a14:foregroundMark x1="15200" y1="16901" x2="48800" y2="61268"/>
                        <a14:foregroundMark x1="54400" y1="74648" x2="64000" y2="85211"/>
                        <a14:foregroundMark x1="20800" y1="30986" x2="20800" y2="30986"/>
                        <a14:foregroundMark x1="19200" y1="31690" x2="19200" y2="38028"/>
                        <a14:foregroundMark x1="14400" y1="36620" x2="15200" y2="28169"/>
                        <a14:foregroundMark x1="37600" y1="9859" x2="84800" y2="26761"/>
                        <a14:foregroundMark x1="91200" y1="24648" x2="68800" y2="23944"/>
                        <a14:foregroundMark x1="69600" y1="7746" x2="77600" y2="26761"/>
                        <a14:foregroundMark x1="68800" y1="95070" x2="52800" y2="77465"/>
                        <a14:foregroundMark x1="53600" y1="58451" x2="53600" y2="72535"/>
                        <a14:foregroundMark x1="68000" y1="58451" x2="69600" y2="69014"/>
                        <a14:foregroundMark x1="65600" y1="45775" x2="65600" y2="59155"/>
                        <a14:foregroundMark x1="36000" y1="59155" x2="36800" y2="76056"/>
                        <a14:foregroundMark x1="19200" y1="58451" x2="41600" y2="78873"/>
                        <a14:foregroundMark x1="43200" y1="76761" x2="21600" y2="76761"/>
                        <a14:foregroundMark x1="79200" y1="37324" x2="77600" y2="4577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78179" y="3034564"/>
            <a:ext cx="79292" cy="107356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1EF0BA13-17CF-48EC-B0D2-04CC92A7BC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042" b="95070" l="6400" r="91200">
                        <a14:foregroundMark x1="60000" y1="28169" x2="24800" y2="14789"/>
                        <a14:foregroundMark x1="31200" y1="15493" x2="6400" y2="16197"/>
                        <a14:foregroundMark x1="15200" y1="16901" x2="48800" y2="61268"/>
                        <a14:foregroundMark x1="54400" y1="74648" x2="64000" y2="85211"/>
                        <a14:foregroundMark x1="20800" y1="30986" x2="20800" y2="30986"/>
                        <a14:foregroundMark x1="19200" y1="31690" x2="19200" y2="38028"/>
                        <a14:foregroundMark x1="14400" y1="36620" x2="15200" y2="28169"/>
                        <a14:foregroundMark x1="37600" y1="9859" x2="84800" y2="26761"/>
                        <a14:foregroundMark x1="91200" y1="24648" x2="68800" y2="23944"/>
                        <a14:foregroundMark x1="69600" y1="7746" x2="77600" y2="26761"/>
                        <a14:foregroundMark x1="68800" y1="95070" x2="52800" y2="77465"/>
                        <a14:foregroundMark x1="53600" y1="58451" x2="53600" y2="72535"/>
                        <a14:foregroundMark x1="68000" y1="58451" x2="69600" y2="69014"/>
                        <a14:foregroundMark x1="65600" y1="45775" x2="65600" y2="59155"/>
                        <a14:foregroundMark x1="36000" y1="59155" x2="36800" y2="76056"/>
                        <a14:foregroundMark x1="19200" y1="58451" x2="41600" y2="78873"/>
                        <a14:foregroundMark x1="43200" y1="76761" x2="21600" y2="76761"/>
                        <a14:foregroundMark x1="79200" y1="37324" x2="77600" y2="4577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38567" y="3284999"/>
            <a:ext cx="118894" cy="160974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4662C266-A16C-46B2-AC8D-04C8EA2316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042" b="95070" l="6400" r="91200">
                        <a14:foregroundMark x1="60000" y1="28169" x2="24800" y2="14789"/>
                        <a14:foregroundMark x1="31200" y1="15493" x2="6400" y2="16197"/>
                        <a14:foregroundMark x1="15200" y1="16901" x2="48800" y2="61268"/>
                        <a14:foregroundMark x1="54400" y1="74648" x2="64000" y2="85211"/>
                        <a14:foregroundMark x1="20800" y1="30986" x2="20800" y2="30986"/>
                        <a14:foregroundMark x1="19200" y1="31690" x2="19200" y2="38028"/>
                        <a14:foregroundMark x1="14400" y1="36620" x2="15200" y2="28169"/>
                        <a14:foregroundMark x1="37600" y1="9859" x2="84800" y2="26761"/>
                        <a14:foregroundMark x1="91200" y1="24648" x2="68800" y2="23944"/>
                        <a14:foregroundMark x1="69600" y1="7746" x2="77600" y2="26761"/>
                        <a14:foregroundMark x1="68800" y1="95070" x2="52800" y2="77465"/>
                        <a14:foregroundMark x1="53600" y1="58451" x2="53600" y2="72535"/>
                        <a14:foregroundMark x1="68000" y1="58451" x2="69600" y2="69014"/>
                        <a14:foregroundMark x1="65600" y1="45775" x2="65600" y2="59155"/>
                        <a14:foregroundMark x1="36000" y1="59155" x2="36800" y2="76056"/>
                        <a14:foregroundMark x1="19200" y1="58451" x2="41600" y2="78873"/>
                        <a14:foregroundMark x1="43200" y1="76761" x2="21600" y2="76761"/>
                        <a14:foregroundMark x1="79200" y1="37324" x2="77600" y2="4577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58708" y="2999896"/>
            <a:ext cx="104898" cy="142025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950DBCD9-53ED-4D6F-A72C-A276F05A06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042" b="95070" l="6400" r="91200">
                        <a14:foregroundMark x1="60000" y1="28169" x2="24800" y2="14789"/>
                        <a14:foregroundMark x1="31200" y1="15493" x2="6400" y2="16197"/>
                        <a14:foregroundMark x1="15200" y1="16901" x2="48800" y2="61268"/>
                        <a14:foregroundMark x1="54400" y1="74648" x2="64000" y2="85211"/>
                        <a14:foregroundMark x1="20800" y1="30986" x2="20800" y2="30986"/>
                        <a14:foregroundMark x1="19200" y1="31690" x2="19200" y2="38028"/>
                        <a14:foregroundMark x1="14400" y1="36620" x2="15200" y2="28169"/>
                        <a14:foregroundMark x1="37600" y1="9859" x2="84800" y2="26761"/>
                        <a14:foregroundMark x1="91200" y1="24648" x2="68800" y2="23944"/>
                        <a14:foregroundMark x1="69600" y1="7746" x2="77600" y2="26761"/>
                        <a14:foregroundMark x1="68800" y1="95070" x2="52800" y2="77465"/>
                        <a14:foregroundMark x1="53600" y1="58451" x2="53600" y2="72535"/>
                        <a14:foregroundMark x1="68000" y1="58451" x2="69600" y2="69014"/>
                        <a14:foregroundMark x1="65600" y1="45775" x2="65600" y2="59155"/>
                        <a14:foregroundMark x1="36000" y1="59155" x2="36800" y2="76056"/>
                        <a14:foregroundMark x1="19200" y1="58451" x2="41600" y2="78873"/>
                        <a14:foregroundMark x1="43200" y1="76761" x2="21600" y2="76761"/>
                        <a14:foregroundMark x1="79200" y1="37324" x2="77600" y2="4577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991306" y="2769227"/>
            <a:ext cx="118894" cy="160974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61328C1C-827D-410B-9AA5-4CDA269E16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042" b="95070" l="6400" r="91200">
                        <a14:foregroundMark x1="60000" y1="28169" x2="24800" y2="14789"/>
                        <a14:foregroundMark x1="31200" y1="15493" x2="6400" y2="16197"/>
                        <a14:foregroundMark x1="15200" y1="16901" x2="48800" y2="61268"/>
                        <a14:foregroundMark x1="54400" y1="74648" x2="64000" y2="85211"/>
                        <a14:foregroundMark x1="20800" y1="30986" x2="20800" y2="30986"/>
                        <a14:foregroundMark x1="19200" y1="31690" x2="19200" y2="38028"/>
                        <a14:foregroundMark x1="14400" y1="36620" x2="15200" y2="28169"/>
                        <a14:foregroundMark x1="37600" y1="9859" x2="84800" y2="26761"/>
                        <a14:foregroundMark x1="91200" y1="24648" x2="68800" y2="23944"/>
                        <a14:foregroundMark x1="69600" y1="7746" x2="77600" y2="26761"/>
                        <a14:foregroundMark x1="68800" y1="95070" x2="52800" y2="77465"/>
                        <a14:foregroundMark x1="53600" y1="58451" x2="53600" y2="72535"/>
                        <a14:foregroundMark x1="68000" y1="58451" x2="69600" y2="69014"/>
                        <a14:foregroundMark x1="65600" y1="45775" x2="65600" y2="59155"/>
                        <a14:foregroundMark x1="36000" y1="59155" x2="36800" y2="76056"/>
                        <a14:foregroundMark x1="19200" y1="58451" x2="41600" y2="78873"/>
                        <a14:foregroundMark x1="43200" y1="76761" x2="21600" y2="76761"/>
                        <a14:foregroundMark x1="79200" y1="37324" x2="77600" y2="4577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84513" y="2600731"/>
            <a:ext cx="118894" cy="160974"/>
          </a:xfrm>
          <a:prstGeom prst="rect">
            <a:avLst/>
          </a:prstGeom>
        </p:spPr>
      </p:pic>
      <p:pic>
        <p:nvPicPr>
          <p:cNvPr id="86" name="Picture 85">
            <a:extLst>
              <a:ext uri="{FF2B5EF4-FFF2-40B4-BE49-F238E27FC236}">
                <a16:creationId xmlns:a16="http://schemas.microsoft.com/office/drawing/2014/main" id="{8D22384A-DA0F-4D02-ADDC-E3A0B9750E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042" b="95070" l="6400" r="91200">
                        <a14:foregroundMark x1="60000" y1="28169" x2="24800" y2="14789"/>
                        <a14:foregroundMark x1="31200" y1="15493" x2="6400" y2="16197"/>
                        <a14:foregroundMark x1="15200" y1="16901" x2="48800" y2="61268"/>
                        <a14:foregroundMark x1="54400" y1="74648" x2="64000" y2="85211"/>
                        <a14:foregroundMark x1="20800" y1="30986" x2="20800" y2="30986"/>
                        <a14:foregroundMark x1="19200" y1="31690" x2="19200" y2="38028"/>
                        <a14:foregroundMark x1="14400" y1="36620" x2="15200" y2="28169"/>
                        <a14:foregroundMark x1="37600" y1="9859" x2="84800" y2="26761"/>
                        <a14:foregroundMark x1="91200" y1="24648" x2="68800" y2="23944"/>
                        <a14:foregroundMark x1="69600" y1="7746" x2="77600" y2="26761"/>
                        <a14:foregroundMark x1="68800" y1="95070" x2="52800" y2="77465"/>
                        <a14:foregroundMark x1="53600" y1="58451" x2="53600" y2="72535"/>
                        <a14:foregroundMark x1="68000" y1="58451" x2="69600" y2="69014"/>
                        <a14:foregroundMark x1="65600" y1="45775" x2="65600" y2="59155"/>
                        <a14:foregroundMark x1="36000" y1="59155" x2="36800" y2="76056"/>
                        <a14:foregroundMark x1="19200" y1="58451" x2="41600" y2="78873"/>
                        <a14:foregroundMark x1="43200" y1="76761" x2="21600" y2="76761"/>
                        <a14:foregroundMark x1="79200" y1="37324" x2="77600" y2="4577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41603" y="3486052"/>
            <a:ext cx="78548" cy="106349"/>
          </a:xfrm>
          <a:prstGeom prst="rect">
            <a:avLst/>
          </a:prstGeom>
        </p:spPr>
      </p:pic>
      <p:pic>
        <p:nvPicPr>
          <p:cNvPr id="99" name="Picture 98">
            <a:extLst>
              <a:ext uri="{FF2B5EF4-FFF2-40B4-BE49-F238E27FC236}">
                <a16:creationId xmlns:a16="http://schemas.microsoft.com/office/drawing/2014/main" id="{111667E9-B78E-4D61-A395-6DFA9A3E47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042" b="95070" l="6400" r="91200">
                        <a14:foregroundMark x1="60000" y1="28169" x2="24800" y2="14789"/>
                        <a14:foregroundMark x1="31200" y1="15493" x2="6400" y2="16197"/>
                        <a14:foregroundMark x1="15200" y1="16901" x2="48800" y2="61268"/>
                        <a14:foregroundMark x1="54400" y1="74648" x2="64000" y2="85211"/>
                        <a14:foregroundMark x1="20800" y1="30986" x2="20800" y2="30986"/>
                        <a14:foregroundMark x1="19200" y1="31690" x2="19200" y2="38028"/>
                        <a14:foregroundMark x1="14400" y1="36620" x2="15200" y2="28169"/>
                        <a14:foregroundMark x1="37600" y1="9859" x2="84800" y2="26761"/>
                        <a14:foregroundMark x1="91200" y1="24648" x2="68800" y2="23944"/>
                        <a14:foregroundMark x1="69600" y1="7746" x2="77600" y2="26761"/>
                        <a14:foregroundMark x1="68800" y1="95070" x2="52800" y2="77465"/>
                        <a14:foregroundMark x1="53600" y1="58451" x2="53600" y2="72535"/>
                        <a14:foregroundMark x1="68000" y1="58451" x2="69600" y2="69014"/>
                        <a14:foregroundMark x1="65600" y1="45775" x2="65600" y2="59155"/>
                        <a14:foregroundMark x1="36000" y1="59155" x2="36800" y2="76056"/>
                        <a14:foregroundMark x1="19200" y1="58451" x2="41600" y2="78873"/>
                        <a14:foregroundMark x1="43200" y1="76761" x2="21600" y2="76761"/>
                        <a14:foregroundMark x1="79200" y1="37324" x2="77600" y2="4577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901921" y="3865727"/>
            <a:ext cx="118894" cy="160974"/>
          </a:xfrm>
          <a:prstGeom prst="rect">
            <a:avLst/>
          </a:prstGeom>
        </p:spPr>
      </p:pic>
      <p:grpSp>
        <p:nvGrpSpPr>
          <p:cNvPr id="111" name="Group 110">
            <a:extLst>
              <a:ext uri="{FF2B5EF4-FFF2-40B4-BE49-F238E27FC236}">
                <a16:creationId xmlns:a16="http://schemas.microsoft.com/office/drawing/2014/main" id="{11D80DD2-8009-4A1E-AF2A-1DDC64D587A8}"/>
              </a:ext>
            </a:extLst>
          </p:cNvPr>
          <p:cNvGrpSpPr/>
          <p:nvPr/>
        </p:nvGrpSpPr>
        <p:grpSpPr>
          <a:xfrm>
            <a:off x="966880" y="2284772"/>
            <a:ext cx="300575" cy="306945"/>
            <a:chOff x="489261" y="4910755"/>
            <a:chExt cx="409811" cy="405789"/>
          </a:xfrm>
        </p:grpSpPr>
        <p:sp>
          <p:nvSpPr>
            <p:cNvPr id="106" name="Flowchart: Connector 105">
              <a:extLst>
                <a:ext uri="{FF2B5EF4-FFF2-40B4-BE49-F238E27FC236}">
                  <a16:creationId xmlns:a16="http://schemas.microsoft.com/office/drawing/2014/main" id="{344C3E46-439D-47F4-8E46-7B0FC22899E7}"/>
                </a:ext>
              </a:extLst>
            </p:cNvPr>
            <p:cNvSpPr/>
            <p:nvPr/>
          </p:nvSpPr>
          <p:spPr>
            <a:xfrm>
              <a:off x="489261" y="4910757"/>
              <a:ext cx="409811" cy="405787"/>
            </a:xfrm>
            <a:prstGeom prst="flowChartConnector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L" sz="135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0" name="TextBox 109">
                  <a:extLst>
                    <a:ext uri="{FF2B5EF4-FFF2-40B4-BE49-F238E27FC236}">
                      <a16:creationId xmlns:a16="http://schemas.microsoft.com/office/drawing/2014/main" id="{D598D948-F823-4A27-9B74-EA890915E4A4}"/>
                    </a:ext>
                  </a:extLst>
                </p:cNvPr>
                <p:cNvSpPr txBox="1"/>
                <p:nvPr/>
              </p:nvSpPr>
              <p:spPr>
                <a:xfrm>
                  <a:off x="552656" y="4910755"/>
                  <a:ext cx="304384" cy="39671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1350" i="1" dirty="0">
                            <a:solidFill>
                              <a:schemeClr val="tx1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oMath>
                    </m:oMathPara>
                  </a14:m>
                  <a:endParaRPr lang="en-NL" sz="1350" dirty="0"/>
                </a:p>
              </p:txBody>
            </p:sp>
          </mc:Choice>
          <mc:Fallback xmlns="">
            <p:sp>
              <p:nvSpPr>
                <p:cNvPr id="110" name="TextBox 109">
                  <a:extLst>
                    <a:ext uri="{FF2B5EF4-FFF2-40B4-BE49-F238E27FC236}">
                      <a16:creationId xmlns:a16="http://schemas.microsoft.com/office/drawing/2014/main" id="{D598D948-F823-4A27-9B74-EA890915E4A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2656" y="4910755"/>
                  <a:ext cx="304384" cy="396716"/>
                </a:xfrm>
                <a:prstGeom prst="rect">
                  <a:avLst/>
                </a:prstGeom>
                <a:blipFill>
                  <a:blip r:embed="rId5"/>
                  <a:stretch>
                    <a:fillRect r="-24324" b="-10204"/>
                  </a:stretch>
                </a:blipFill>
              </p:spPr>
              <p:txBody>
                <a:bodyPr/>
                <a:lstStyle/>
                <a:p>
                  <a:r>
                    <a:rPr lang="en-AU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31" name="Picture 130">
            <a:extLst>
              <a:ext uri="{FF2B5EF4-FFF2-40B4-BE49-F238E27FC236}">
                <a16:creationId xmlns:a16="http://schemas.microsoft.com/office/drawing/2014/main" id="{FD8B8DD8-4CE6-49CE-8002-BC04715B40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042" b="95070" l="6400" r="91200">
                        <a14:foregroundMark x1="60000" y1="28169" x2="24800" y2="14789"/>
                        <a14:foregroundMark x1="31200" y1="15493" x2="6400" y2="16197"/>
                        <a14:foregroundMark x1="15200" y1="16901" x2="48800" y2="61268"/>
                        <a14:foregroundMark x1="54400" y1="74648" x2="64000" y2="85211"/>
                        <a14:foregroundMark x1="20800" y1="30986" x2="20800" y2="30986"/>
                        <a14:foregroundMark x1="19200" y1="31690" x2="19200" y2="38028"/>
                        <a14:foregroundMark x1="14400" y1="36620" x2="15200" y2="28169"/>
                        <a14:foregroundMark x1="37600" y1="9859" x2="84800" y2="26761"/>
                        <a14:foregroundMark x1="91200" y1="24648" x2="68800" y2="23944"/>
                        <a14:foregroundMark x1="69600" y1="7746" x2="77600" y2="26761"/>
                        <a14:foregroundMark x1="68800" y1="95070" x2="52800" y2="77465"/>
                        <a14:foregroundMark x1="53600" y1="58451" x2="53600" y2="72535"/>
                        <a14:foregroundMark x1="68000" y1="58451" x2="69600" y2="69014"/>
                        <a14:foregroundMark x1="65600" y1="45775" x2="65600" y2="59155"/>
                        <a14:foregroundMark x1="36000" y1="59155" x2="36800" y2="76056"/>
                        <a14:foregroundMark x1="19200" y1="58451" x2="41600" y2="78873"/>
                        <a14:foregroundMark x1="43200" y1="76761" x2="21600" y2="76761"/>
                        <a14:foregroundMark x1="79200" y1="37324" x2="77600" y2="4577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61169" y="2022171"/>
            <a:ext cx="297587" cy="402913"/>
          </a:xfrm>
          <a:prstGeom prst="rect">
            <a:avLst/>
          </a:prstGeom>
        </p:spPr>
      </p:pic>
      <p:pic>
        <p:nvPicPr>
          <p:cNvPr id="97" name="Picture 96">
            <a:extLst>
              <a:ext uri="{FF2B5EF4-FFF2-40B4-BE49-F238E27FC236}">
                <a16:creationId xmlns:a16="http://schemas.microsoft.com/office/drawing/2014/main" id="{C0878787-5E60-4C80-9550-2F4A5A1008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042" b="95070" l="6400" r="91200">
                        <a14:foregroundMark x1="60000" y1="28169" x2="24800" y2="14789"/>
                        <a14:foregroundMark x1="31200" y1="15493" x2="6400" y2="16197"/>
                        <a14:foregroundMark x1="15200" y1="16901" x2="48800" y2="61268"/>
                        <a14:foregroundMark x1="54400" y1="74648" x2="64000" y2="85211"/>
                        <a14:foregroundMark x1="20800" y1="30986" x2="20800" y2="30986"/>
                        <a14:foregroundMark x1="19200" y1="31690" x2="19200" y2="38028"/>
                        <a14:foregroundMark x1="14400" y1="36620" x2="15200" y2="28169"/>
                        <a14:foregroundMark x1="37600" y1="9859" x2="84800" y2="26761"/>
                        <a14:foregroundMark x1="91200" y1="24648" x2="68800" y2="23944"/>
                        <a14:foregroundMark x1="69600" y1="7746" x2="77600" y2="26761"/>
                        <a14:foregroundMark x1="68800" y1="95070" x2="52800" y2="77465"/>
                        <a14:foregroundMark x1="53600" y1="58451" x2="53600" y2="72535"/>
                        <a14:foregroundMark x1="68000" y1="58451" x2="69600" y2="69014"/>
                        <a14:foregroundMark x1="65600" y1="45775" x2="65600" y2="59155"/>
                        <a14:foregroundMark x1="36000" y1="59155" x2="36800" y2="76056"/>
                        <a14:foregroundMark x1="19200" y1="58451" x2="41600" y2="78873"/>
                        <a14:foregroundMark x1="43200" y1="76761" x2="21600" y2="76761"/>
                        <a14:foregroundMark x1="79200" y1="37324" x2="77600" y2="4577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30597" y="2025544"/>
            <a:ext cx="297587" cy="402913"/>
          </a:xfrm>
          <a:prstGeom prst="rect">
            <a:avLst/>
          </a:prstGeom>
        </p:spPr>
      </p:pic>
      <p:pic>
        <p:nvPicPr>
          <p:cNvPr id="128" name="Picture 127">
            <a:extLst>
              <a:ext uri="{FF2B5EF4-FFF2-40B4-BE49-F238E27FC236}">
                <a16:creationId xmlns:a16="http://schemas.microsoft.com/office/drawing/2014/main" id="{AEF8EA36-8CE6-40BF-90F6-EB762647C0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042" b="95070" l="6400" r="91200">
                        <a14:foregroundMark x1="60000" y1="28169" x2="24800" y2="14789"/>
                        <a14:foregroundMark x1="31200" y1="15493" x2="6400" y2="16197"/>
                        <a14:foregroundMark x1="15200" y1="16901" x2="48800" y2="61268"/>
                        <a14:foregroundMark x1="54400" y1="74648" x2="64000" y2="85211"/>
                        <a14:foregroundMark x1="20800" y1="30986" x2="20800" y2="30986"/>
                        <a14:foregroundMark x1="19200" y1="31690" x2="19200" y2="38028"/>
                        <a14:foregroundMark x1="14400" y1="36620" x2="15200" y2="28169"/>
                        <a14:foregroundMark x1="37600" y1="9859" x2="84800" y2="26761"/>
                        <a14:foregroundMark x1="91200" y1="24648" x2="68800" y2="23944"/>
                        <a14:foregroundMark x1="69600" y1="7746" x2="77600" y2="26761"/>
                        <a14:foregroundMark x1="68800" y1="95070" x2="52800" y2="77465"/>
                        <a14:foregroundMark x1="53600" y1="58451" x2="53600" y2="72535"/>
                        <a14:foregroundMark x1="68000" y1="58451" x2="69600" y2="69014"/>
                        <a14:foregroundMark x1="65600" y1="45775" x2="65600" y2="59155"/>
                        <a14:foregroundMark x1="36000" y1="59155" x2="36800" y2="76056"/>
                        <a14:foregroundMark x1="19200" y1="58451" x2="41600" y2="78873"/>
                        <a14:foregroundMark x1="43200" y1="76761" x2="21600" y2="76761"/>
                        <a14:foregroundMark x1="79200" y1="37324" x2="77600" y2="4577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68276" y="2206533"/>
            <a:ext cx="297587" cy="402913"/>
          </a:xfrm>
          <a:prstGeom prst="rect">
            <a:avLst/>
          </a:prstGeom>
        </p:spPr>
      </p:pic>
      <p:grpSp>
        <p:nvGrpSpPr>
          <p:cNvPr id="189" name="Group 188">
            <a:extLst>
              <a:ext uri="{FF2B5EF4-FFF2-40B4-BE49-F238E27FC236}">
                <a16:creationId xmlns:a16="http://schemas.microsoft.com/office/drawing/2014/main" id="{CDDB602F-7717-41CC-8EA2-41886506FD20}"/>
              </a:ext>
            </a:extLst>
          </p:cNvPr>
          <p:cNvGrpSpPr/>
          <p:nvPr/>
        </p:nvGrpSpPr>
        <p:grpSpPr>
          <a:xfrm>
            <a:off x="7010425" y="3103030"/>
            <a:ext cx="297647" cy="258863"/>
            <a:chOff x="443243" y="4910760"/>
            <a:chExt cx="455828" cy="419546"/>
          </a:xfrm>
        </p:grpSpPr>
        <p:sp>
          <p:nvSpPr>
            <p:cNvPr id="190" name="Flowchart: Connector 189">
              <a:extLst>
                <a:ext uri="{FF2B5EF4-FFF2-40B4-BE49-F238E27FC236}">
                  <a16:creationId xmlns:a16="http://schemas.microsoft.com/office/drawing/2014/main" id="{CAA14AF1-3F5B-42C2-81C3-7385B69C2FAA}"/>
                </a:ext>
              </a:extLst>
            </p:cNvPr>
            <p:cNvSpPr/>
            <p:nvPr/>
          </p:nvSpPr>
          <p:spPr>
            <a:xfrm>
              <a:off x="489260" y="4910760"/>
              <a:ext cx="409811" cy="405786"/>
            </a:xfrm>
            <a:prstGeom prst="flowChartConnector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L" sz="135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1" name="TextBox 190">
                  <a:extLst>
                    <a:ext uri="{FF2B5EF4-FFF2-40B4-BE49-F238E27FC236}">
                      <a16:creationId xmlns:a16="http://schemas.microsoft.com/office/drawing/2014/main" id="{3AA61BCA-27AE-4033-A034-612EAE0534C6}"/>
                    </a:ext>
                  </a:extLst>
                </p:cNvPr>
                <p:cNvSpPr txBox="1"/>
                <p:nvPr/>
              </p:nvSpPr>
              <p:spPr>
                <a:xfrm>
                  <a:off x="443243" y="4918778"/>
                  <a:ext cx="304383" cy="41152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050" i="1" dirty="0">
                                <a:solidFill>
                                  <a:schemeClr val="tx1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050" i="1" dirty="0">
                                <a:solidFill>
                                  <a:schemeClr val="tx1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p>
                            <m:r>
                              <a:rPr lang="en-US" sz="1050" i="1" dirty="0">
                                <a:solidFill>
                                  <a:schemeClr val="tx1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𝑁𝐿</m:t>
                            </m:r>
                          </m:sup>
                        </m:sSup>
                      </m:oMath>
                    </m:oMathPara>
                  </a14:m>
                  <a:endParaRPr lang="en-NL" sz="900" dirty="0"/>
                </a:p>
              </p:txBody>
            </p:sp>
          </mc:Choice>
          <mc:Fallback xmlns="">
            <p:sp>
              <p:nvSpPr>
                <p:cNvPr id="191" name="TextBox 190">
                  <a:extLst>
                    <a:ext uri="{FF2B5EF4-FFF2-40B4-BE49-F238E27FC236}">
                      <a16:creationId xmlns:a16="http://schemas.microsoft.com/office/drawing/2014/main" id="{3AA61BCA-27AE-4033-A034-612EAE0534C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3243" y="4918778"/>
                  <a:ext cx="304383" cy="411528"/>
                </a:xfrm>
                <a:prstGeom prst="rect">
                  <a:avLst/>
                </a:prstGeom>
                <a:blipFill>
                  <a:blip r:embed="rId6"/>
                  <a:stretch>
                    <a:fillRect r="-69697" b="-7317"/>
                  </a:stretch>
                </a:blipFill>
              </p:spPr>
              <p:txBody>
                <a:bodyPr/>
                <a:lstStyle/>
                <a:p>
                  <a:r>
                    <a:rPr lang="en-AU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99" name="Group 198">
            <a:extLst>
              <a:ext uri="{FF2B5EF4-FFF2-40B4-BE49-F238E27FC236}">
                <a16:creationId xmlns:a16="http://schemas.microsoft.com/office/drawing/2014/main" id="{BD5D7712-9AF4-404A-992A-9460A2FDF57A}"/>
              </a:ext>
            </a:extLst>
          </p:cNvPr>
          <p:cNvGrpSpPr/>
          <p:nvPr/>
        </p:nvGrpSpPr>
        <p:grpSpPr>
          <a:xfrm>
            <a:off x="7719196" y="3090312"/>
            <a:ext cx="289498" cy="394181"/>
            <a:chOff x="455724" y="4910760"/>
            <a:chExt cx="443347" cy="638858"/>
          </a:xfrm>
        </p:grpSpPr>
        <p:sp>
          <p:nvSpPr>
            <p:cNvPr id="200" name="Flowchart: Connector 199">
              <a:extLst>
                <a:ext uri="{FF2B5EF4-FFF2-40B4-BE49-F238E27FC236}">
                  <a16:creationId xmlns:a16="http://schemas.microsoft.com/office/drawing/2014/main" id="{15C01EFC-3314-43E2-8C9F-3692C2728B34}"/>
                </a:ext>
              </a:extLst>
            </p:cNvPr>
            <p:cNvSpPr/>
            <p:nvPr/>
          </p:nvSpPr>
          <p:spPr>
            <a:xfrm>
              <a:off x="489260" y="4910760"/>
              <a:ext cx="409811" cy="405786"/>
            </a:xfrm>
            <a:prstGeom prst="flowChartConnector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L" sz="135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1" name="TextBox 200">
                  <a:extLst>
                    <a:ext uri="{FF2B5EF4-FFF2-40B4-BE49-F238E27FC236}">
                      <a16:creationId xmlns:a16="http://schemas.microsoft.com/office/drawing/2014/main" id="{452EE66D-F8EE-44DF-B8DF-DDE17D26BA9A}"/>
                    </a:ext>
                  </a:extLst>
                </p:cNvPr>
                <p:cNvSpPr txBox="1"/>
                <p:nvPr/>
              </p:nvSpPr>
              <p:spPr>
                <a:xfrm>
                  <a:off x="455724" y="4951033"/>
                  <a:ext cx="304385" cy="59858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900" i="1" dirty="0">
                                <a:solidFill>
                                  <a:schemeClr val="tx1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900" i="1" dirty="0">
                                <a:solidFill>
                                  <a:schemeClr val="tx1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p>
                            <m:r>
                              <a:rPr lang="en-US" sz="900" i="1" dirty="0">
                                <a:solidFill>
                                  <a:schemeClr val="tx1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𝐸𝑈</m:t>
                            </m:r>
                          </m:sup>
                        </m:sSup>
                      </m:oMath>
                    </m:oMathPara>
                  </a14:m>
                  <a:endParaRPr lang="en-NL" sz="825" dirty="0"/>
                </a:p>
                <a:p>
                  <a:endParaRPr lang="en-NL" sz="900" dirty="0"/>
                </a:p>
              </p:txBody>
            </p:sp>
          </mc:Choice>
          <mc:Fallback xmlns="">
            <p:sp>
              <p:nvSpPr>
                <p:cNvPr id="201" name="TextBox 200">
                  <a:extLst>
                    <a:ext uri="{FF2B5EF4-FFF2-40B4-BE49-F238E27FC236}">
                      <a16:creationId xmlns:a16="http://schemas.microsoft.com/office/drawing/2014/main" id="{452EE66D-F8EE-44DF-B8DF-DDE17D26BA9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5724" y="4951033"/>
                  <a:ext cx="304385" cy="598585"/>
                </a:xfrm>
                <a:prstGeom prst="rect">
                  <a:avLst/>
                </a:prstGeom>
                <a:blipFill>
                  <a:blip r:embed="rId7"/>
                  <a:stretch>
                    <a:fillRect r="-57576"/>
                  </a:stretch>
                </a:blipFill>
              </p:spPr>
              <p:txBody>
                <a:bodyPr/>
                <a:lstStyle/>
                <a:p>
                  <a:r>
                    <a:rPr lang="en-AU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02" name="Group 201">
            <a:extLst>
              <a:ext uri="{FF2B5EF4-FFF2-40B4-BE49-F238E27FC236}">
                <a16:creationId xmlns:a16="http://schemas.microsoft.com/office/drawing/2014/main" id="{269425FB-DBD7-415C-9884-791202E4F05A}"/>
              </a:ext>
            </a:extLst>
          </p:cNvPr>
          <p:cNvGrpSpPr/>
          <p:nvPr/>
        </p:nvGrpSpPr>
        <p:grpSpPr>
          <a:xfrm>
            <a:off x="7350528" y="3805735"/>
            <a:ext cx="277748" cy="256400"/>
            <a:chOff x="343569" y="4376480"/>
            <a:chExt cx="425354" cy="415554"/>
          </a:xfrm>
        </p:grpSpPr>
        <p:sp>
          <p:nvSpPr>
            <p:cNvPr id="203" name="Flowchart: Connector 202">
              <a:extLst>
                <a:ext uri="{FF2B5EF4-FFF2-40B4-BE49-F238E27FC236}">
                  <a16:creationId xmlns:a16="http://schemas.microsoft.com/office/drawing/2014/main" id="{A0911F93-5389-4ACE-83DB-04517DD9A7EB}"/>
                </a:ext>
              </a:extLst>
            </p:cNvPr>
            <p:cNvSpPr/>
            <p:nvPr/>
          </p:nvSpPr>
          <p:spPr>
            <a:xfrm>
              <a:off x="359112" y="4376480"/>
              <a:ext cx="409811" cy="405786"/>
            </a:xfrm>
            <a:prstGeom prst="flowChartConnector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L" sz="135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4" name="TextBox 203">
                  <a:extLst>
                    <a:ext uri="{FF2B5EF4-FFF2-40B4-BE49-F238E27FC236}">
                      <a16:creationId xmlns:a16="http://schemas.microsoft.com/office/drawing/2014/main" id="{1B30E91D-1556-40EE-9DA8-C39146F067B7}"/>
                    </a:ext>
                  </a:extLst>
                </p:cNvPr>
                <p:cNvSpPr txBox="1"/>
                <p:nvPr/>
              </p:nvSpPr>
              <p:spPr>
                <a:xfrm>
                  <a:off x="343569" y="4417919"/>
                  <a:ext cx="304386" cy="37411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900" i="1" dirty="0">
                                <a:solidFill>
                                  <a:schemeClr val="tx1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900" i="1" dirty="0">
                                <a:solidFill>
                                  <a:schemeClr val="tx1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p>
                            <m:r>
                              <a:rPr lang="en-US" sz="900" i="1" dirty="0">
                                <a:solidFill>
                                  <a:schemeClr val="tx1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𝐼𝑇</m:t>
                            </m:r>
                          </m:sup>
                        </m:sSup>
                      </m:oMath>
                    </m:oMathPara>
                  </a14:m>
                  <a:endParaRPr lang="en-NL" sz="825" dirty="0"/>
                </a:p>
              </p:txBody>
            </p:sp>
          </mc:Choice>
          <mc:Fallback xmlns="">
            <p:sp>
              <p:nvSpPr>
                <p:cNvPr id="204" name="TextBox 203">
                  <a:extLst>
                    <a:ext uri="{FF2B5EF4-FFF2-40B4-BE49-F238E27FC236}">
                      <a16:creationId xmlns:a16="http://schemas.microsoft.com/office/drawing/2014/main" id="{1B30E91D-1556-40EE-9DA8-C39146F067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3569" y="4417919"/>
                  <a:ext cx="304386" cy="374115"/>
                </a:xfrm>
                <a:prstGeom prst="rect">
                  <a:avLst/>
                </a:prstGeom>
                <a:blipFill>
                  <a:blip r:embed="rId8"/>
                  <a:stretch>
                    <a:fillRect r="-46875" b="-2632"/>
                  </a:stretch>
                </a:blipFill>
              </p:spPr>
              <p:txBody>
                <a:bodyPr/>
                <a:lstStyle/>
                <a:p>
                  <a:r>
                    <a:rPr lang="en-AU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9B7739D-DFAB-46D0-8265-819F3A666696}"/>
              </a:ext>
            </a:extLst>
          </p:cNvPr>
          <p:cNvGrpSpPr/>
          <p:nvPr/>
        </p:nvGrpSpPr>
        <p:grpSpPr>
          <a:xfrm>
            <a:off x="6472922" y="2099928"/>
            <a:ext cx="273268" cy="250373"/>
            <a:chOff x="7266634" y="3765237"/>
            <a:chExt cx="364357" cy="333831"/>
          </a:xfrm>
        </p:grpSpPr>
        <p:sp>
          <p:nvSpPr>
            <p:cNvPr id="11" name="Flowchart: Connector 10">
              <a:extLst>
                <a:ext uri="{FF2B5EF4-FFF2-40B4-BE49-F238E27FC236}">
                  <a16:creationId xmlns:a16="http://schemas.microsoft.com/office/drawing/2014/main" id="{0DF06E5B-9667-4D22-A3FF-4089C9E6F567}"/>
                </a:ext>
              </a:extLst>
            </p:cNvPr>
            <p:cNvSpPr/>
            <p:nvPr/>
          </p:nvSpPr>
          <p:spPr>
            <a:xfrm>
              <a:off x="7266634" y="3765237"/>
              <a:ext cx="356799" cy="333831"/>
            </a:xfrm>
            <a:prstGeom prst="flowChartConnector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L" sz="135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1E36D6A2-067D-47C3-9DC4-C5CB66E5EF5A}"/>
                    </a:ext>
                  </a:extLst>
                </p:cNvPr>
                <p:cNvSpPr txBox="1"/>
                <p:nvPr/>
              </p:nvSpPr>
              <p:spPr>
                <a:xfrm>
                  <a:off x="7267133" y="3778262"/>
                  <a:ext cx="363858" cy="3077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900" i="1" dirty="0">
                            <a:solidFill>
                              <a:schemeClr val="tx1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oMath>
                    </m:oMathPara>
                  </a14:m>
                  <a:endParaRPr lang="en-NL" sz="900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1E36D6A2-067D-47C3-9DC4-C5CB66E5EF5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67133" y="3778262"/>
                  <a:ext cx="363858" cy="307776"/>
                </a:xfrm>
                <a:prstGeom prst="rect">
                  <a:avLst/>
                </a:prstGeom>
                <a:blipFill>
                  <a:blip r:embed="rId9"/>
                  <a:stretch>
                    <a:fillRect b="-2632"/>
                  </a:stretch>
                </a:blipFill>
              </p:spPr>
              <p:txBody>
                <a:bodyPr/>
                <a:lstStyle/>
                <a:p>
                  <a:r>
                    <a:rPr lang="en-AU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711B17C8-845E-4A1A-9A28-6D1425CEDFB1}"/>
              </a:ext>
            </a:extLst>
          </p:cNvPr>
          <p:cNvGrpSpPr/>
          <p:nvPr/>
        </p:nvGrpSpPr>
        <p:grpSpPr>
          <a:xfrm>
            <a:off x="6470287" y="2116172"/>
            <a:ext cx="273268" cy="250373"/>
            <a:chOff x="7266634" y="3765237"/>
            <a:chExt cx="364357" cy="333831"/>
          </a:xfrm>
        </p:grpSpPr>
        <p:sp>
          <p:nvSpPr>
            <p:cNvPr id="81" name="Flowchart: Connector 80">
              <a:extLst>
                <a:ext uri="{FF2B5EF4-FFF2-40B4-BE49-F238E27FC236}">
                  <a16:creationId xmlns:a16="http://schemas.microsoft.com/office/drawing/2014/main" id="{42D3AE47-886B-4319-AE17-B1AE6A941967}"/>
                </a:ext>
              </a:extLst>
            </p:cNvPr>
            <p:cNvSpPr/>
            <p:nvPr/>
          </p:nvSpPr>
          <p:spPr>
            <a:xfrm>
              <a:off x="7266634" y="3765237"/>
              <a:ext cx="356799" cy="333831"/>
            </a:xfrm>
            <a:prstGeom prst="flowChartConnector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L" sz="135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A59C1F50-164E-4AD4-852C-3C0C9893D9EB}"/>
                    </a:ext>
                  </a:extLst>
                </p:cNvPr>
                <p:cNvSpPr txBox="1"/>
                <p:nvPr/>
              </p:nvSpPr>
              <p:spPr>
                <a:xfrm>
                  <a:off x="7267133" y="3778262"/>
                  <a:ext cx="363858" cy="3077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900" i="1" dirty="0">
                            <a:solidFill>
                              <a:schemeClr val="tx1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oMath>
                    </m:oMathPara>
                  </a14:m>
                  <a:endParaRPr lang="en-NL" sz="900" dirty="0"/>
                </a:p>
              </p:txBody>
            </p:sp>
          </mc:Choice>
          <mc:Fallback xmlns=""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A59C1F50-164E-4AD4-852C-3C0C9893D9E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67133" y="3778262"/>
                  <a:ext cx="363858" cy="307776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AU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72C6A50-99F5-446D-9A51-7EAA9634ECCC}"/>
              </a:ext>
            </a:extLst>
          </p:cNvPr>
          <p:cNvGrpSpPr/>
          <p:nvPr/>
        </p:nvGrpSpPr>
        <p:grpSpPr>
          <a:xfrm>
            <a:off x="321938" y="2152755"/>
            <a:ext cx="1012284" cy="822772"/>
            <a:chOff x="773358" y="3003753"/>
            <a:chExt cx="1009352" cy="721325"/>
          </a:xfrm>
        </p:grpSpPr>
        <p:pic>
          <p:nvPicPr>
            <p:cNvPr id="127" name="Picture 2" descr="https://static.thenounproject.com/png/770801-200.png">
              <a:extLst>
                <a:ext uri="{FF2B5EF4-FFF2-40B4-BE49-F238E27FC236}">
                  <a16:creationId xmlns:a16="http://schemas.microsoft.com/office/drawing/2014/main" id="{C0B2662C-D6CC-4995-8063-E871759EBC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3358" y="3054562"/>
              <a:ext cx="520395" cy="5203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id="{57C35374-42B4-4E96-AAF4-7723D3888D1E}"/>
                </a:ext>
              </a:extLst>
            </p:cNvPr>
            <p:cNvGrpSpPr/>
            <p:nvPr/>
          </p:nvGrpSpPr>
          <p:grpSpPr>
            <a:xfrm>
              <a:off x="1109103" y="3003753"/>
              <a:ext cx="673607" cy="721325"/>
              <a:chOff x="3862349" y="1871209"/>
              <a:chExt cx="914400" cy="914400"/>
            </a:xfrm>
          </p:grpSpPr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E72ADDF7-667B-465E-817A-C16B9BA3D9DE}"/>
                  </a:ext>
                </a:extLst>
              </p:cNvPr>
              <p:cNvSpPr/>
              <p:nvPr/>
            </p:nvSpPr>
            <p:spPr>
              <a:xfrm>
                <a:off x="4000436" y="2037204"/>
                <a:ext cx="697941" cy="46395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pic>
            <p:nvPicPr>
              <p:cNvPr id="115" name="Graphic 114" descr="Monitor">
                <a:extLst>
                  <a:ext uri="{FF2B5EF4-FFF2-40B4-BE49-F238E27FC236}">
                    <a16:creationId xmlns:a16="http://schemas.microsoft.com/office/drawing/2014/main" id="{B816D435-39C1-4C08-B628-6DA5BAE8DE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3862349" y="1871209"/>
                <a:ext cx="914400" cy="914400"/>
              </a:xfrm>
              <a:prstGeom prst="rect">
                <a:avLst/>
              </a:prstGeom>
            </p:spPr>
          </p:pic>
        </p:grpSp>
        <p:pic>
          <p:nvPicPr>
            <p:cNvPr id="16" name="Picture 15" descr="A drawing of a face&#10;&#10;Description automatically generated">
              <a:extLst>
                <a:ext uri="{FF2B5EF4-FFF2-40B4-BE49-F238E27FC236}">
                  <a16:creationId xmlns:a16="http://schemas.microsoft.com/office/drawing/2014/main" id="{1490296D-4A9D-4ADA-AEA9-69879EDB6F0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16589" y="3335625"/>
              <a:ext cx="248342" cy="143636"/>
            </a:xfrm>
            <a:prstGeom prst="rect">
              <a:avLst/>
            </a:prstGeom>
          </p:spPr>
        </p:pic>
        <p:pic>
          <p:nvPicPr>
            <p:cNvPr id="18" name="Picture 17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B8746746-A45A-432B-A432-5E264932EFFC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16212" y="3160790"/>
              <a:ext cx="254795" cy="143636"/>
            </a:xfrm>
            <a:prstGeom prst="rect">
              <a:avLst/>
            </a:prstGeom>
          </p:spPr>
        </p:pic>
        <p:pic>
          <p:nvPicPr>
            <p:cNvPr id="20" name="Picture 19" descr="Icon&#10;&#10;Description automatically generated">
              <a:extLst>
                <a:ext uri="{FF2B5EF4-FFF2-40B4-BE49-F238E27FC236}">
                  <a16:creationId xmlns:a16="http://schemas.microsoft.com/office/drawing/2014/main" id="{E2F6052B-A612-48A0-8713-E101712D2D0D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04611" y="3153491"/>
              <a:ext cx="168101" cy="150237"/>
            </a:xfrm>
            <a:prstGeom prst="rect">
              <a:avLst/>
            </a:prstGeom>
          </p:spPr>
        </p:pic>
        <p:pic>
          <p:nvPicPr>
            <p:cNvPr id="22" name="Picture 21" descr="Icon&#10;&#10;Description automatically generated">
              <a:extLst>
                <a:ext uri="{FF2B5EF4-FFF2-40B4-BE49-F238E27FC236}">
                  <a16:creationId xmlns:a16="http://schemas.microsoft.com/office/drawing/2014/main" id="{282DA4E3-E710-490B-A052-900F91AC9759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6361" y="3328758"/>
              <a:ext cx="154360" cy="150960"/>
            </a:xfrm>
            <a:prstGeom prst="rect">
              <a:avLst/>
            </a:prstGeom>
          </p:spPr>
        </p:pic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4F72642D-2B54-41A2-934B-7D017001E618}"/>
              </a:ext>
            </a:extLst>
          </p:cNvPr>
          <p:cNvGrpSpPr/>
          <p:nvPr/>
        </p:nvGrpSpPr>
        <p:grpSpPr>
          <a:xfrm>
            <a:off x="6455441" y="2106403"/>
            <a:ext cx="273268" cy="250373"/>
            <a:chOff x="7266634" y="3765237"/>
            <a:chExt cx="364357" cy="333831"/>
          </a:xfrm>
        </p:grpSpPr>
        <p:sp>
          <p:nvSpPr>
            <p:cNvPr id="98" name="Flowchart: Connector 97">
              <a:extLst>
                <a:ext uri="{FF2B5EF4-FFF2-40B4-BE49-F238E27FC236}">
                  <a16:creationId xmlns:a16="http://schemas.microsoft.com/office/drawing/2014/main" id="{49FD5024-F5D6-4E55-A47C-6F767F8086F6}"/>
                </a:ext>
              </a:extLst>
            </p:cNvPr>
            <p:cNvSpPr/>
            <p:nvPr/>
          </p:nvSpPr>
          <p:spPr>
            <a:xfrm>
              <a:off x="7266634" y="3765237"/>
              <a:ext cx="356799" cy="333831"/>
            </a:xfrm>
            <a:prstGeom prst="flowChartConnector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L" sz="135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FE19196F-BFA3-4E8A-9151-C282BFD24002}"/>
                    </a:ext>
                  </a:extLst>
                </p:cNvPr>
                <p:cNvSpPr txBox="1"/>
                <p:nvPr/>
              </p:nvSpPr>
              <p:spPr>
                <a:xfrm>
                  <a:off x="7267133" y="3778262"/>
                  <a:ext cx="363858" cy="3077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900" i="1" dirty="0">
                            <a:solidFill>
                              <a:schemeClr val="tx1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oMath>
                    </m:oMathPara>
                  </a14:m>
                  <a:endParaRPr lang="en-NL" sz="900" dirty="0"/>
                </a:p>
              </p:txBody>
            </p:sp>
          </mc:Choice>
          <mc:Fallback xmlns="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FE19196F-BFA3-4E8A-9151-C282BFD2400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67133" y="3778262"/>
                  <a:ext cx="363858" cy="307776"/>
                </a:xfrm>
                <a:prstGeom prst="rect">
                  <a:avLst/>
                </a:prstGeom>
                <a:blipFill>
                  <a:blip r:embed="rId9"/>
                  <a:stretch>
                    <a:fillRect b="-2632"/>
                  </a:stretch>
                </a:blipFill>
              </p:spPr>
              <p:txBody>
                <a:bodyPr/>
                <a:lstStyle/>
                <a:p>
                  <a:r>
                    <a:rPr lang="en-AU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EACB2FFE-3C81-42C6-9A44-62A560058A28}"/>
              </a:ext>
            </a:extLst>
          </p:cNvPr>
          <p:cNvGrpSpPr/>
          <p:nvPr/>
        </p:nvGrpSpPr>
        <p:grpSpPr>
          <a:xfrm>
            <a:off x="6478590" y="2099415"/>
            <a:ext cx="273268" cy="250373"/>
            <a:chOff x="7266634" y="3765237"/>
            <a:chExt cx="364357" cy="333831"/>
          </a:xfrm>
        </p:grpSpPr>
        <p:sp>
          <p:nvSpPr>
            <p:cNvPr id="141" name="Flowchart: Connector 140">
              <a:extLst>
                <a:ext uri="{FF2B5EF4-FFF2-40B4-BE49-F238E27FC236}">
                  <a16:creationId xmlns:a16="http://schemas.microsoft.com/office/drawing/2014/main" id="{C3F9A857-B2F2-4E91-9B67-38532EC7B745}"/>
                </a:ext>
              </a:extLst>
            </p:cNvPr>
            <p:cNvSpPr/>
            <p:nvPr/>
          </p:nvSpPr>
          <p:spPr>
            <a:xfrm>
              <a:off x="7266634" y="3765237"/>
              <a:ext cx="356799" cy="333831"/>
            </a:xfrm>
            <a:prstGeom prst="flowChartConnector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L" sz="135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2" name="TextBox 141">
                  <a:extLst>
                    <a:ext uri="{FF2B5EF4-FFF2-40B4-BE49-F238E27FC236}">
                      <a16:creationId xmlns:a16="http://schemas.microsoft.com/office/drawing/2014/main" id="{B79D2003-CB3E-4CCC-BC27-F06E93C1CAF6}"/>
                    </a:ext>
                  </a:extLst>
                </p:cNvPr>
                <p:cNvSpPr txBox="1"/>
                <p:nvPr/>
              </p:nvSpPr>
              <p:spPr>
                <a:xfrm>
                  <a:off x="7267133" y="3778262"/>
                  <a:ext cx="363858" cy="3077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900" i="1" dirty="0">
                            <a:solidFill>
                              <a:schemeClr val="tx1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oMath>
                    </m:oMathPara>
                  </a14:m>
                  <a:endParaRPr lang="en-NL" sz="900" dirty="0"/>
                </a:p>
              </p:txBody>
            </p:sp>
          </mc:Choice>
          <mc:Fallback xmlns="">
            <p:sp>
              <p:nvSpPr>
                <p:cNvPr id="142" name="TextBox 141">
                  <a:extLst>
                    <a:ext uri="{FF2B5EF4-FFF2-40B4-BE49-F238E27FC236}">
                      <a16:creationId xmlns:a16="http://schemas.microsoft.com/office/drawing/2014/main" id="{B79D2003-CB3E-4CCC-BC27-F06E93C1CAF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67133" y="3778262"/>
                  <a:ext cx="363858" cy="307776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AU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CCCBDD4D-A9A8-4032-AE74-4776090B6AA2}"/>
              </a:ext>
            </a:extLst>
          </p:cNvPr>
          <p:cNvGrpSpPr/>
          <p:nvPr/>
        </p:nvGrpSpPr>
        <p:grpSpPr>
          <a:xfrm>
            <a:off x="6470287" y="2094530"/>
            <a:ext cx="273268" cy="250373"/>
            <a:chOff x="7266634" y="3765237"/>
            <a:chExt cx="364357" cy="333831"/>
          </a:xfrm>
        </p:grpSpPr>
        <p:sp>
          <p:nvSpPr>
            <p:cNvPr id="144" name="Flowchart: Connector 143">
              <a:extLst>
                <a:ext uri="{FF2B5EF4-FFF2-40B4-BE49-F238E27FC236}">
                  <a16:creationId xmlns:a16="http://schemas.microsoft.com/office/drawing/2014/main" id="{329F8611-F5F9-4B4D-9528-871E76318147}"/>
                </a:ext>
              </a:extLst>
            </p:cNvPr>
            <p:cNvSpPr/>
            <p:nvPr/>
          </p:nvSpPr>
          <p:spPr>
            <a:xfrm>
              <a:off x="7266634" y="3765237"/>
              <a:ext cx="356799" cy="333831"/>
            </a:xfrm>
            <a:prstGeom prst="flowChartConnector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L" sz="135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5" name="TextBox 144">
                  <a:extLst>
                    <a:ext uri="{FF2B5EF4-FFF2-40B4-BE49-F238E27FC236}">
                      <a16:creationId xmlns:a16="http://schemas.microsoft.com/office/drawing/2014/main" id="{BF3FABB9-1878-4485-A372-50F72E6EB139}"/>
                    </a:ext>
                  </a:extLst>
                </p:cNvPr>
                <p:cNvSpPr txBox="1"/>
                <p:nvPr/>
              </p:nvSpPr>
              <p:spPr>
                <a:xfrm>
                  <a:off x="7267133" y="3778262"/>
                  <a:ext cx="363858" cy="3077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900" i="1" dirty="0">
                            <a:solidFill>
                              <a:schemeClr val="tx1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oMath>
                    </m:oMathPara>
                  </a14:m>
                  <a:endParaRPr lang="en-NL" sz="900" dirty="0"/>
                </a:p>
              </p:txBody>
            </p:sp>
          </mc:Choice>
          <mc:Fallback xmlns="">
            <p:sp>
              <p:nvSpPr>
                <p:cNvPr id="145" name="TextBox 144">
                  <a:extLst>
                    <a:ext uri="{FF2B5EF4-FFF2-40B4-BE49-F238E27FC236}">
                      <a16:creationId xmlns:a16="http://schemas.microsoft.com/office/drawing/2014/main" id="{BF3FABB9-1878-4485-A372-50F72E6EB13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67133" y="3778262"/>
                  <a:ext cx="363858" cy="307776"/>
                </a:xfrm>
                <a:prstGeom prst="rect">
                  <a:avLst/>
                </a:prstGeom>
                <a:blipFill>
                  <a:blip r:embed="rId9"/>
                  <a:stretch>
                    <a:fillRect b="-2632"/>
                  </a:stretch>
                </a:blipFill>
              </p:spPr>
              <p:txBody>
                <a:bodyPr/>
                <a:lstStyle/>
                <a:p>
                  <a:r>
                    <a:rPr lang="en-AU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51FF63B3-878E-46AC-B485-A3617519E022}"/>
              </a:ext>
            </a:extLst>
          </p:cNvPr>
          <p:cNvGrpSpPr/>
          <p:nvPr/>
        </p:nvGrpSpPr>
        <p:grpSpPr>
          <a:xfrm>
            <a:off x="6458276" y="2100487"/>
            <a:ext cx="273268" cy="250373"/>
            <a:chOff x="7266634" y="3765237"/>
            <a:chExt cx="364357" cy="333831"/>
          </a:xfrm>
        </p:grpSpPr>
        <p:sp>
          <p:nvSpPr>
            <p:cNvPr id="153" name="Flowchart: Connector 152">
              <a:extLst>
                <a:ext uri="{FF2B5EF4-FFF2-40B4-BE49-F238E27FC236}">
                  <a16:creationId xmlns:a16="http://schemas.microsoft.com/office/drawing/2014/main" id="{C36B738C-113A-43FF-863F-5CAECC0A0243}"/>
                </a:ext>
              </a:extLst>
            </p:cNvPr>
            <p:cNvSpPr/>
            <p:nvPr/>
          </p:nvSpPr>
          <p:spPr>
            <a:xfrm>
              <a:off x="7266634" y="3765237"/>
              <a:ext cx="356799" cy="333831"/>
            </a:xfrm>
            <a:prstGeom prst="flowChartConnector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L" sz="135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4" name="TextBox 153">
                  <a:extLst>
                    <a:ext uri="{FF2B5EF4-FFF2-40B4-BE49-F238E27FC236}">
                      <a16:creationId xmlns:a16="http://schemas.microsoft.com/office/drawing/2014/main" id="{F812D02E-DC72-42B4-8562-5FD50FA4213D}"/>
                    </a:ext>
                  </a:extLst>
                </p:cNvPr>
                <p:cNvSpPr txBox="1"/>
                <p:nvPr/>
              </p:nvSpPr>
              <p:spPr>
                <a:xfrm>
                  <a:off x="7267133" y="3778262"/>
                  <a:ext cx="363858" cy="3077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900" i="1" dirty="0">
                            <a:solidFill>
                              <a:schemeClr val="tx1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oMath>
                    </m:oMathPara>
                  </a14:m>
                  <a:endParaRPr lang="en-NL" sz="900" dirty="0"/>
                </a:p>
              </p:txBody>
            </p:sp>
          </mc:Choice>
          <mc:Fallback xmlns="">
            <p:sp>
              <p:nvSpPr>
                <p:cNvPr id="154" name="TextBox 153">
                  <a:extLst>
                    <a:ext uri="{FF2B5EF4-FFF2-40B4-BE49-F238E27FC236}">
                      <a16:creationId xmlns:a16="http://schemas.microsoft.com/office/drawing/2014/main" id="{F812D02E-DC72-42B4-8562-5FD50FA421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67133" y="3778262"/>
                  <a:ext cx="363858" cy="307776"/>
                </a:xfrm>
                <a:prstGeom prst="rect">
                  <a:avLst/>
                </a:prstGeom>
                <a:blipFill>
                  <a:blip r:embed="rId20"/>
                  <a:stretch>
                    <a:fillRect b="-2632"/>
                  </a:stretch>
                </a:blipFill>
              </p:spPr>
              <p:txBody>
                <a:bodyPr/>
                <a:lstStyle/>
                <a:p>
                  <a:r>
                    <a:rPr lang="en-AU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0062D030-97DC-4B33-8C7C-899CE3EFD481}"/>
              </a:ext>
            </a:extLst>
          </p:cNvPr>
          <p:cNvGrpSpPr/>
          <p:nvPr/>
        </p:nvGrpSpPr>
        <p:grpSpPr>
          <a:xfrm>
            <a:off x="6440595" y="2107641"/>
            <a:ext cx="273268" cy="250373"/>
            <a:chOff x="7266634" y="3765237"/>
            <a:chExt cx="364357" cy="333831"/>
          </a:xfrm>
        </p:grpSpPr>
        <p:sp>
          <p:nvSpPr>
            <p:cNvPr id="156" name="Flowchart: Connector 155">
              <a:extLst>
                <a:ext uri="{FF2B5EF4-FFF2-40B4-BE49-F238E27FC236}">
                  <a16:creationId xmlns:a16="http://schemas.microsoft.com/office/drawing/2014/main" id="{5A853E64-71DB-456F-BC69-19F35927A920}"/>
                </a:ext>
              </a:extLst>
            </p:cNvPr>
            <p:cNvSpPr/>
            <p:nvPr/>
          </p:nvSpPr>
          <p:spPr>
            <a:xfrm>
              <a:off x="7266634" y="3765237"/>
              <a:ext cx="356799" cy="333831"/>
            </a:xfrm>
            <a:prstGeom prst="flowChartConnector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L" sz="135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7" name="TextBox 156">
                  <a:extLst>
                    <a:ext uri="{FF2B5EF4-FFF2-40B4-BE49-F238E27FC236}">
                      <a16:creationId xmlns:a16="http://schemas.microsoft.com/office/drawing/2014/main" id="{447DF231-F1B2-41E9-95F8-AB3CA936DCC8}"/>
                    </a:ext>
                  </a:extLst>
                </p:cNvPr>
                <p:cNvSpPr txBox="1"/>
                <p:nvPr/>
              </p:nvSpPr>
              <p:spPr>
                <a:xfrm>
                  <a:off x="7267133" y="3778262"/>
                  <a:ext cx="363858" cy="3077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900" i="1" dirty="0">
                            <a:solidFill>
                              <a:schemeClr val="tx1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oMath>
                    </m:oMathPara>
                  </a14:m>
                  <a:endParaRPr lang="en-NL" sz="900" dirty="0"/>
                </a:p>
              </p:txBody>
            </p:sp>
          </mc:Choice>
          <mc:Fallback xmlns="">
            <p:sp>
              <p:nvSpPr>
                <p:cNvPr id="157" name="TextBox 156">
                  <a:extLst>
                    <a:ext uri="{FF2B5EF4-FFF2-40B4-BE49-F238E27FC236}">
                      <a16:creationId xmlns:a16="http://schemas.microsoft.com/office/drawing/2014/main" id="{447DF231-F1B2-41E9-95F8-AB3CA936DCC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67133" y="3778262"/>
                  <a:ext cx="363858" cy="307776"/>
                </a:xfrm>
                <a:prstGeom prst="rect">
                  <a:avLst/>
                </a:prstGeom>
                <a:blipFill>
                  <a:blip r:embed="rId21"/>
                  <a:stretch>
                    <a:fillRect b="-2632"/>
                  </a:stretch>
                </a:blipFill>
              </p:spPr>
              <p:txBody>
                <a:bodyPr/>
                <a:lstStyle/>
                <a:p>
                  <a:r>
                    <a:rPr lang="en-AU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91A46598-0CB9-4907-8674-219D269FBBF1}"/>
              </a:ext>
            </a:extLst>
          </p:cNvPr>
          <p:cNvGrpSpPr/>
          <p:nvPr/>
        </p:nvGrpSpPr>
        <p:grpSpPr>
          <a:xfrm>
            <a:off x="6452606" y="2102875"/>
            <a:ext cx="273268" cy="250373"/>
            <a:chOff x="7266634" y="3765237"/>
            <a:chExt cx="364357" cy="333831"/>
          </a:xfrm>
        </p:grpSpPr>
        <p:sp>
          <p:nvSpPr>
            <p:cNvPr id="159" name="Flowchart: Connector 158">
              <a:extLst>
                <a:ext uri="{FF2B5EF4-FFF2-40B4-BE49-F238E27FC236}">
                  <a16:creationId xmlns:a16="http://schemas.microsoft.com/office/drawing/2014/main" id="{544776B2-6386-408B-9B28-10A20C887E4B}"/>
                </a:ext>
              </a:extLst>
            </p:cNvPr>
            <p:cNvSpPr/>
            <p:nvPr/>
          </p:nvSpPr>
          <p:spPr>
            <a:xfrm>
              <a:off x="7266634" y="3765237"/>
              <a:ext cx="356799" cy="333831"/>
            </a:xfrm>
            <a:prstGeom prst="flowChartConnector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L" sz="135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0" name="TextBox 159">
                  <a:extLst>
                    <a:ext uri="{FF2B5EF4-FFF2-40B4-BE49-F238E27FC236}">
                      <a16:creationId xmlns:a16="http://schemas.microsoft.com/office/drawing/2014/main" id="{A415EFD3-B300-4BD7-B1EB-A679AAA50557}"/>
                    </a:ext>
                  </a:extLst>
                </p:cNvPr>
                <p:cNvSpPr txBox="1"/>
                <p:nvPr/>
              </p:nvSpPr>
              <p:spPr>
                <a:xfrm>
                  <a:off x="7267133" y="3778262"/>
                  <a:ext cx="363858" cy="3077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900" i="1" dirty="0">
                            <a:solidFill>
                              <a:schemeClr val="tx1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oMath>
                    </m:oMathPara>
                  </a14:m>
                  <a:endParaRPr lang="en-NL" sz="900" dirty="0"/>
                </a:p>
              </p:txBody>
            </p:sp>
          </mc:Choice>
          <mc:Fallback xmlns="">
            <p:sp>
              <p:nvSpPr>
                <p:cNvPr id="160" name="TextBox 159">
                  <a:extLst>
                    <a:ext uri="{FF2B5EF4-FFF2-40B4-BE49-F238E27FC236}">
                      <a16:creationId xmlns:a16="http://schemas.microsoft.com/office/drawing/2014/main" id="{A415EFD3-B300-4BD7-B1EB-A679AAA505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67133" y="3778262"/>
                  <a:ext cx="363858" cy="307776"/>
                </a:xfrm>
                <a:prstGeom prst="rect">
                  <a:avLst/>
                </a:prstGeom>
                <a:blipFill>
                  <a:blip r:embed="rId22"/>
                  <a:stretch>
                    <a:fillRect b="-2703"/>
                  </a:stretch>
                </a:blipFill>
              </p:spPr>
              <p:txBody>
                <a:bodyPr/>
                <a:lstStyle/>
                <a:p>
                  <a:r>
                    <a:rPr lang="en-AU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8C2C68EE-E3B2-4061-8E61-C617E45D0AA1}"/>
              </a:ext>
            </a:extLst>
          </p:cNvPr>
          <p:cNvGrpSpPr/>
          <p:nvPr/>
        </p:nvGrpSpPr>
        <p:grpSpPr>
          <a:xfrm>
            <a:off x="6458275" y="2107000"/>
            <a:ext cx="273268" cy="250373"/>
            <a:chOff x="7266634" y="3765237"/>
            <a:chExt cx="364357" cy="333831"/>
          </a:xfrm>
        </p:grpSpPr>
        <p:sp>
          <p:nvSpPr>
            <p:cNvPr id="162" name="Flowchart: Connector 161">
              <a:extLst>
                <a:ext uri="{FF2B5EF4-FFF2-40B4-BE49-F238E27FC236}">
                  <a16:creationId xmlns:a16="http://schemas.microsoft.com/office/drawing/2014/main" id="{DA5AD6AF-B6D0-4D4C-8786-452CA856ECBD}"/>
                </a:ext>
              </a:extLst>
            </p:cNvPr>
            <p:cNvSpPr/>
            <p:nvPr/>
          </p:nvSpPr>
          <p:spPr>
            <a:xfrm>
              <a:off x="7266634" y="3765237"/>
              <a:ext cx="356799" cy="333831"/>
            </a:xfrm>
            <a:prstGeom prst="flowChartConnector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L" sz="135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3" name="TextBox 162">
                  <a:extLst>
                    <a:ext uri="{FF2B5EF4-FFF2-40B4-BE49-F238E27FC236}">
                      <a16:creationId xmlns:a16="http://schemas.microsoft.com/office/drawing/2014/main" id="{356D54AE-DC4A-4DB0-A656-2F33C49D17AA}"/>
                    </a:ext>
                  </a:extLst>
                </p:cNvPr>
                <p:cNvSpPr txBox="1"/>
                <p:nvPr/>
              </p:nvSpPr>
              <p:spPr>
                <a:xfrm>
                  <a:off x="7267133" y="3778262"/>
                  <a:ext cx="363858" cy="3077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900" i="1" dirty="0">
                            <a:solidFill>
                              <a:schemeClr val="tx1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oMath>
                    </m:oMathPara>
                  </a14:m>
                  <a:endParaRPr lang="en-NL" sz="900" dirty="0"/>
                </a:p>
              </p:txBody>
            </p:sp>
          </mc:Choice>
          <mc:Fallback xmlns="">
            <p:sp>
              <p:nvSpPr>
                <p:cNvPr id="163" name="TextBox 162">
                  <a:extLst>
                    <a:ext uri="{FF2B5EF4-FFF2-40B4-BE49-F238E27FC236}">
                      <a16:creationId xmlns:a16="http://schemas.microsoft.com/office/drawing/2014/main" id="{356D54AE-DC4A-4DB0-A656-2F33C49D17A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67133" y="3778262"/>
                  <a:ext cx="363858" cy="307776"/>
                </a:xfrm>
                <a:prstGeom prst="rect">
                  <a:avLst/>
                </a:prstGeom>
                <a:blipFill>
                  <a:blip r:embed="rId20"/>
                  <a:stretch>
                    <a:fillRect b="-2632"/>
                  </a:stretch>
                </a:blipFill>
              </p:spPr>
              <p:txBody>
                <a:bodyPr/>
                <a:lstStyle/>
                <a:p>
                  <a:r>
                    <a:rPr lang="en-AU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D8DE2E0A-AE18-4C96-94B9-520C845941B5}"/>
              </a:ext>
            </a:extLst>
          </p:cNvPr>
          <p:cNvGrpSpPr/>
          <p:nvPr/>
        </p:nvGrpSpPr>
        <p:grpSpPr>
          <a:xfrm>
            <a:off x="7713359" y="3087027"/>
            <a:ext cx="289498" cy="394181"/>
            <a:chOff x="455724" y="4910760"/>
            <a:chExt cx="443347" cy="638858"/>
          </a:xfrm>
        </p:grpSpPr>
        <p:sp>
          <p:nvSpPr>
            <p:cNvPr id="172" name="Flowchart: Connector 171">
              <a:extLst>
                <a:ext uri="{FF2B5EF4-FFF2-40B4-BE49-F238E27FC236}">
                  <a16:creationId xmlns:a16="http://schemas.microsoft.com/office/drawing/2014/main" id="{3AC80CF7-64E2-4314-BCAD-5B396424DED1}"/>
                </a:ext>
              </a:extLst>
            </p:cNvPr>
            <p:cNvSpPr/>
            <p:nvPr/>
          </p:nvSpPr>
          <p:spPr>
            <a:xfrm>
              <a:off x="489260" y="4910760"/>
              <a:ext cx="409811" cy="405786"/>
            </a:xfrm>
            <a:prstGeom prst="flowChartConnector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L" sz="135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4" name="TextBox 173">
                  <a:extLst>
                    <a:ext uri="{FF2B5EF4-FFF2-40B4-BE49-F238E27FC236}">
                      <a16:creationId xmlns:a16="http://schemas.microsoft.com/office/drawing/2014/main" id="{27CB2307-B4B8-410D-91F5-D86737A4A29C}"/>
                    </a:ext>
                  </a:extLst>
                </p:cNvPr>
                <p:cNvSpPr txBox="1"/>
                <p:nvPr/>
              </p:nvSpPr>
              <p:spPr>
                <a:xfrm>
                  <a:off x="455724" y="4951033"/>
                  <a:ext cx="304385" cy="59858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900" i="1" dirty="0">
                                <a:solidFill>
                                  <a:schemeClr val="tx1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900" i="1" dirty="0">
                                <a:solidFill>
                                  <a:schemeClr val="tx1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p>
                            <m:r>
                              <a:rPr lang="en-US" sz="900" i="1" dirty="0">
                                <a:solidFill>
                                  <a:schemeClr val="tx1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𝐸𝑈</m:t>
                            </m:r>
                          </m:sup>
                        </m:sSup>
                      </m:oMath>
                    </m:oMathPara>
                  </a14:m>
                  <a:endParaRPr lang="en-NL" sz="825" dirty="0"/>
                </a:p>
                <a:p>
                  <a:endParaRPr lang="en-NL" sz="900" dirty="0"/>
                </a:p>
              </p:txBody>
            </p:sp>
          </mc:Choice>
          <mc:Fallback xmlns="">
            <p:sp>
              <p:nvSpPr>
                <p:cNvPr id="174" name="TextBox 173">
                  <a:extLst>
                    <a:ext uri="{FF2B5EF4-FFF2-40B4-BE49-F238E27FC236}">
                      <a16:creationId xmlns:a16="http://schemas.microsoft.com/office/drawing/2014/main" id="{27CB2307-B4B8-410D-91F5-D86737A4A29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5724" y="4951033"/>
                  <a:ext cx="304385" cy="598585"/>
                </a:xfrm>
                <a:prstGeom prst="rect">
                  <a:avLst/>
                </a:prstGeom>
                <a:blipFill>
                  <a:blip r:embed="rId7"/>
                  <a:stretch>
                    <a:fillRect r="-57576"/>
                  </a:stretch>
                </a:blipFill>
              </p:spPr>
              <p:txBody>
                <a:bodyPr/>
                <a:lstStyle/>
                <a:p>
                  <a:r>
                    <a:rPr lang="en-AU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BD3895B4-A65A-45D5-B463-A1FF02B730FF}"/>
              </a:ext>
            </a:extLst>
          </p:cNvPr>
          <p:cNvGrpSpPr/>
          <p:nvPr/>
        </p:nvGrpSpPr>
        <p:grpSpPr>
          <a:xfrm>
            <a:off x="7719196" y="3093513"/>
            <a:ext cx="289498" cy="394181"/>
            <a:chOff x="455724" y="4910760"/>
            <a:chExt cx="443347" cy="638858"/>
          </a:xfrm>
        </p:grpSpPr>
        <p:sp>
          <p:nvSpPr>
            <p:cNvPr id="178" name="Flowchart: Connector 177">
              <a:extLst>
                <a:ext uri="{FF2B5EF4-FFF2-40B4-BE49-F238E27FC236}">
                  <a16:creationId xmlns:a16="http://schemas.microsoft.com/office/drawing/2014/main" id="{3776582D-799C-4A13-8970-5524025D18FB}"/>
                </a:ext>
              </a:extLst>
            </p:cNvPr>
            <p:cNvSpPr/>
            <p:nvPr/>
          </p:nvSpPr>
          <p:spPr>
            <a:xfrm>
              <a:off x="489260" y="4910760"/>
              <a:ext cx="409811" cy="405786"/>
            </a:xfrm>
            <a:prstGeom prst="flowChartConnector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L" sz="135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9" name="TextBox 178">
                  <a:extLst>
                    <a:ext uri="{FF2B5EF4-FFF2-40B4-BE49-F238E27FC236}">
                      <a16:creationId xmlns:a16="http://schemas.microsoft.com/office/drawing/2014/main" id="{201FCEFF-4EA5-4DA4-AA27-72D9009A8797}"/>
                    </a:ext>
                  </a:extLst>
                </p:cNvPr>
                <p:cNvSpPr txBox="1"/>
                <p:nvPr/>
              </p:nvSpPr>
              <p:spPr>
                <a:xfrm>
                  <a:off x="455724" y="4951033"/>
                  <a:ext cx="304385" cy="59858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900" i="1" dirty="0">
                                <a:solidFill>
                                  <a:schemeClr val="tx1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900" i="1" dirty="0">
                                <a:solidFill>
                                  <a:schemeClr val="tx1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p>
                            <m:r>
                              <a:rPr lang="en-US" sz="900" i="1" dirty="0">
                                <a:solidFill>
                                  <a:schemeClr val="tx1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𝐸𝑈</m:t>
                            </m:r>
                          </m:sup>
                        </m:sSup>
                      </m:oMath>
                    </m:oMathPara>
                  </a14:m>
                  <a:endParaRPr lang="en-NL" sz="825" dirty="0"/>
                </a:p>
                <a:p>
                  <a:endParaRPr lang="en-NL" sz="900" dirty="0"/>
                </a:p>
              </p:txBody>
            </p:sp>
          </mc:Choice>
          <mc:Fallback xmlns="">
            <p:sp>
              <p:nvSpPr>
                <p:cNvPr id="179" name="TextBox 178">
                  <a:extLst>
                    <a:ext uri="{FF2B5EF4-FFF2-40B4-BE49-F238E27FC236}">
                      <a16:creationId xmlns:a16="http://schemas.microsoft.com/office/drawing/2014/main" id="{201FCEFF-4EA5-4DA4-AA27-72D9009A879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5724" y="4951033"/>
                  <a:ext cx="304385" cy="598585"/>
                </a:xfrm>
                <a:prstGeom prst="rect">
                  <a:avLst/>
                </a:prstGeom>
                <a:blipFill>
                  <a:blip r:embed="rId23"/>
                  <a:stretch>
                    <a:fillRect r="-57576"/>
                  </a:stretch>
                </a:blipFill>
              </p:spPr>
              <p:txBody>
                <a:bodyPr/>
                <a:lstStyle/>
                <a:p>
                  <a:r>
                    <a:rPr lang="en-AU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87" name="Group 186">
            <a:extLst>
              <a:ext uri="{FF2B5EF4-FFF2-40B4-BE49-F238E27FC236}">
                <a16:creationId xmlns:a16="http://schemas.microsoft.com/office/drawing/2014/main" id="{0D9042D5-35F1-4B76-AA55-E9CEEA7D2628}"/>
              </a:ext>
            </a:extLst>
          </p:cNvPr>
          <p:cNvGrpSpPr/>
          <p:nvPr/>
        </p:nvGrpSpPr>
        <p:grpSpPr>
          <a:xfrm>
            <a:off x="7618898" y="2817504"/>
            <a:ext cx="659289" cy="730043"/>
            <a:chOff x="10099441" y="3854395"/>
            <a:chExt cx="879052" cy="1056643"/>
          </a:xfrm>
        </p:grpSpPr>
        <p:pic>
          <p:nvPicPr>
            <p:cNvPr id="138" name="Picture 137">
              <a:extLst>
                <a:ext uri="{FF2B5EF4-FFF2-40B4-BE49-F238E27FC236}">
                  <a16:creationId xmlns:a16="http://schemas.microsoft.com/office/drawing/2014/main" id="{776640AA-BED7-43C1-904B-66F926D16E6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7042" b="95070" l="6400" r="91200">
                          <a14:foregroundMark x1="60000" y1="28169" x2="24800" y2="14789"/>
                          <a14:foregroundMark x1="31200" y1="15493" x2="6400" y2="16197"/>
                          <a14:foregroundMark x1="15200" y1="16901" x2="48800" y2="61268"/>
                          <a14:foregroundMark x1="54400" y1="74648" x2="64000" y2="85211"/>
                          <a14:foregroundMark x1="20800" y1="30986" x2="20800" y2="30986"/>
                          <a14:foregroundMark x1="19200" y1="31690" x2="19200" y2="38028"/>
                          <a14:foregroundMark x1="14400" y1="36620" x2="15200" y2="28169"/>
                          <a14:foregroundMark x1="37600" y1="9859" x2="84800" y2="26761"/>
                          <a14:foregroundMark x1="91200" y1="24648" x2="68800" y2="23944"/>
                          <a14:foregroundMark x1="69600" y1="7746" x2="77600" y2="26761"/>
                          <a14:foregroundMark x1="68800" y1="95070" x2="52800" y2="77465"/>
                          <a14:foregroundMark x1="53600" y1="58451" x2="53600" y2="72535"/>
                          <a14:foregroundMark x1="68000" y1="58451" x2="69600" y2="69014"/>
                          <a14:foregroundMark x1="65600" y1="45775" x2="65600" y2="59155"/>
                          <a14:foregroundMark x1="36000" y1="59155" x2="36800" y2="76056"/>
                          <a14:foregroundMark x1="19200" y1="58451" x2="41600" y2="78873"/>
                          <a14:foregroundMark x1="43200" y1="76761" x2="21600" y2="76761"/>
                          <a14:foregroundMark x1="79200" y1="37324" x2="77600" y2="45775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0592494" y="3854395"/>
              <a:ext cx="385999" cy="522617"/>
            </a:xfrm>
            <a:prstGeom prst="rect">
              <a:avLst/>
            </a:prstGeom>
          </p:spPr>
        </p:pic>
        <p:grpSp>
          <p:nvGrpSpPr>
            <p:cNvPr id="150" name="Group 149">
              <a:extLst>
                <a:ext uri="{FF2B5EF4-FFF2-40B4-BE49-F238E27FC236}">
                  <a16:creationId xmlns:a16="http://schemas.microsoft.com/office/drawing/2014/main" id="{B6E0D6FE-BF35-46B2-A079-D2B874F5C3B4}"/>
                </a:ext>
              </a:extLst>
            </p:cNvPr>
            <p:cNvGrpSpPr/>
            <p:nvPr/>
          </p:nvGrpSpPr>
          <p:grpSpPr>
            <a:xfrm>
              <a:off x="10099441" y="4078478"/>
              <a:ext cx="749737" cy="832560"/>
              <a:chOff x="3862349" y="1871209"/>
              <a:chExt cx="914400" cy="914400"/>
            </a:xfrm>
          </p:grpSpPr>
          <p:sp>
            <p:nvSpPr>
              <p:cNvPr id="151" name="Rectangle 150">
                <a:extLst>
                  <a:ext uri="{FF2B5EF4-FFF2-40B4-BE49-F238E27FC236}">
                    <a16:creationId xmlns:a16="http://schemas.microsoft.com/office/drawing/2014/main" id="{878A2A01-9034-4D33-A34A-ADE6E6A1F770}"/>
                  </a:ext>
                </a:extLst>
              </p:cNvPr>
              <p:cNvSpPr/>
              <p:nvPr/>
            </p:nvSpPr>
            <p:spPr>
              <a:xfrm>
                <a:off x="4000436" y="2037204"/>
                <a:ext cx="697941" cy="46395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pic>
            <p:nvPicPr>
              <p:cNvPr id="152" name="Graphic 151" descr="Monitor">
                <a:extLst>
                  <a:ext uri="{FF2B5EF4-FFF2-40B4-BE49-F238E27FC236}">
                    <a16:creationId xmlns:a16="http://schemas.microsoft.com/office/drawing/2014/main" id="{8ADA8BF8-53CF-4FAB-B38D-8DDA25983C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3862349" y="1871209"/>
                <a:ext cx="914400" cy="914400"/>
              </a:xfrm>
              <a:prstGeom prst="rect">
                <a:avLst/>
              </a:prstGeom>
            </p:spPr>
          </p:pic>
        </p:grpSp>
        <p:pic>
          <p:nvPicPr>
            <p:cNvPr id="177" name="Picture 16" descr="Flag of Europe - Wikipedia">
              <a:extLst>
                <a:ext uri="{FF2B5EF4-FFF2-40B4-BE49-F238E27FC236}">
                  <a16:creationId xmlns:a16="http://schemas.microsoft.com/office/drawing/2014/main" id="{D768B610-BFC4-41F4-B43C-7E1B28D50D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05104" y="4232753"/>
              <a:ext cx="537107" cy="4192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0" name="Group 179">
            <a:extLst>
              <a:ext uri="{FF2B5EF4-FFF2-40B4-BE49-F238E27FC236}">
                <a16:creationId xmlns:a16="http://schemas.microsoft.com/office/drawing/2014/main" id="{75AB15C2-5922-4751-BC51-A5E04D021885}"/>
              </a:ext>
            </a:extLst>
          </p:cNvPr>
          <p:cNvGrpSpPr/>
          <p:nvPr/>
        </p:nvGrpSpPr>
        <p:grpSpPr>
          <a:xfrm>
            <a:off x="7358248" y="3802424"/>
            <a:ext cx="277748" cy="256400"/>
            <a:chOff x="343569" y="4376480"/>
            <a:chExt cx="425354" cy="415554"/>
          </a:xfrm>
        </p:grpSpPr>
        <p:sp>
          <p:nvSpPr>
            <p:cNvPr id="181" name="Flowchart: Connector 180">
              <a:extLst>
                <a:ext uri="{FF2B5EF4-FFF2-40B4-BE49-F238E27FC236}">
                  <a16:creationId xmlns:a16="http://schemas.microsoft.com/office/drawing/2014/main" id="{B0D64BE2-9A01-4195-B6AE-AECF60F3C1AF}"/>
                </a:ext>
              </a:extLst>
            </p:cNvPr>
            <p:cNvSpPr/>
            <p:nvPr/>
          </p:nvSpPr>
          <p:spPr>
            <a:xfrm>
              <a:off x="359112" y="4376480"/>
              <a:ext cx="409811" cy="405786"/>
            </a:xfrm>
            <a:prstGeom prst="flowChartConnector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L" sz="135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2" name="TextBox 181">
                  <a:extLst>
                    <a:ext uri="{FF2B5EF4-FFF2-40B4-BE49-F238E27FC236}">
                      <a16:creationId xmlns:a16="http://schemas.microsoft.com/office/drawing/2014/main" id="{F7F61F32-AE00-4B99-9015-3A57F359A72D}"/>
                    </a:ext>
                  </a:extLst>
                </p:cNvPr>
                <p:cNvSpPr txBox="1"/>
                <p:nvPr/>
              </p:nvSpPr>
              <p:spPr>
                <a:xfrm>
                  <a:off x="343569" y="4417919"/>
                  <a:ext cx="304386" cy="37411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900" i="1" dirty="0">
                                <a:solidFill>
                                  <a:schemeClr val="tx1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900" i="1" dirty="0">
                                <a:solidFill>
                                  <a:schemeClr val="tx1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p>
                            <m:r>
                              <a:rPr lang="en-US" sz="900" i="1" dirty="0">
                                <a:solidFill>
                                  <a:schemeClr val="tx1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𝐼𝑇</m:t>
                            </m:r>
                          </m:sup>
                        </m:sSup>
                      </m:oMath>
                    </m:oMathPara>
                  </a14:m>
                  <a:endParaRPr lang="en-NL" sz="825" dirty="0"/>
                </a:p>
              </p:txBody>
            </p:sp>
          </mc:Choice>
          <mc:Fallback xmlns="">
            <p:sp>
              <p:nvSpPr>
                <p:cNvPr id="182" name="TextBox 181">
                  <a:extLst>
                    <a:ext uri="{FF2B5EF4-FFF2-40B4-BE49-F238E27FC236}">
                      <a16:creationId xmlns:a16="http://schemas.microsoft.com/office/drawing/2014/main" id="{F7F61F32-AE00-4B99-9015-3A57F359A72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3569" y="4417919"/>
                  <a:ext cx="304386" cy="374115"/>
                </a:xfrm>
                <a:prstGeom prst="rect">
                  <a:avLst/>
                </a:prstGeom>
                <a:blipFill>
                  <a:blip r:embed="rId25"/>
                  <a:stretch>
                    <a:fillRect r="-42424"/>
                  </a:stretch>
                </a:blipFill>
              </p:spPr>
              <p:txBody>
                <a:bodyPr/>
                <a:lstStyle/>
                <a:p>
                  <a:r>
                    <a:rPr lang="en-AU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5F5ED422-872A-4EFA-A066-34B4DC31D1E5}"/>
              </a:ext>
            </a:extLst>
          </p:cNvPr>
          <p:cNvGrpSpPr/>
          <p:nvPr/>
        </p:nvGrpSpPr>
        <p:grpSpPr>
          <a:xfrm>
            <a:off x="7352956" y="3809990"/>
            <a:ext cx="277748" cy="256400"/>
            <a:chOff x="343569" y="4376480"/>
            <a:chExt cx="425354" cy="415554"/>
          </a:xfrm>
        </p:grpSpPr>
        <p:sp>
          <p:nvSpPr>
            <p:cNvPr id="184" name="Flowchart: Connector 183">
              <a:extLst>
                <a:ext uri="{FF2B5EF4-FFF2-40B4-BE49-F238E27FC236}">
                  <a16:creationId xmlns:a16="http://schemas.microsoft.com/office/drawing/2014/main" id="{128E6171-7017-4527-B222-01EA698D2EB8}"/>
                </a:ext>
              </a:extLst>
            </p:cNvPr>
            <p:cNvSpPr/>
            <p:nvPr/>
          </p:nvSpPr>
          <p:spPr>
            <a:xfrm>
              <a:off x="359112" y="4376480"/>
              <a:ext cx="409811" cy="405786"/>
            </a:xfrm>
            <a:prstGeom prst="flowChartConnector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L" sz="135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6" name="TextBox 185">
                  <a:extLst>
                    <a:ext uri="{FF2B5EF4-FFF2-40B4-BE49-F238E27FC236}">
                      <a16:creationId xmlns:a16="http://schemas.microsoft.com/office/drawing/2014/main" id="{3E70104D-2BDF-481A-8AB2-F3D1382642FA}"/>
                    </a:ext>
                  </a:extLst>
                </p:cNvPr>
                <p:cNvSpPr txBox="1"/>
                <p:nvPr/>
              </p:nvSpPr>
              <p:spPr>
                <a:xfrm>
                  <a:off x="343569" y="4417919"/>
                  <a:ext cx="304386" cy="37411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900" i="1" dirty="0">
                                <a:solidFill>
                                  <a:schemeClr val="tx1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900" i="1" dirty="0">
                                <a:solidFill>
                                  <a:schemeClr val="tx1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p>
                            <m:r>
                              <a:rPr lang="en-US" sz="900" i="1" dirty="0">
                                <a:solidFill>
                                  <a:schemeClr val="tx1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𝐼𝑇</m:t>
                            </m:r>
                          </m:sup>
                        </m:sSup>
                      </m:oMath>
                    </m:oMathPara>
                  </a14:m>
                  <a:endParaRPr lang="en-NL" sz="825" dirty="0"/>
                </a:p>
              </p:txBody>
            </p:sp>
          </mc:Choice>
          <mc:Fallback xmlns="">
            <p:sp>
              <p:nvSpPr>
                <p:cNvPr id="186" name="TextBox 185">
                  <a:extLst>
                    <a:ext uri="{FF2B5EF4-FFF2-40B4-BE49-F238E27FC236}">
                      <a16:creationId xmlns:a16="http://schemas.microsoft.com/office/drawing/2014/main" id="{3E70104D-2BDF-481A-8AB2-F3D1382642F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3569" y="4417919"/>
                  <a:ext cx="304386" cy="374115"/>
                </a:xfrm>
                <a:prstGeom prst="rect">
                  <a:avLst/>
                </a:prstGeom>
                <a:blipFill>
                  <a:blip r:embed="rId8"/>
                  <a:stretch>
                    <a:fillRect r="-42424" b="-2632"/>
                  </a:stretch>
                </a:blipFill>
              </p:spPr>
              <p:txBody>
                <a:bodyPr/>
                <a:lstStyle/>
                <a:p>
                  <a:r>
                    <a:rPr lang="en-AU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E948AEF1-E659-442E-AC66-74AB08054ABF}"/>
              </a:ext>
            </a:extLst>
          </p:cNvPr>
          <p:cNvGrpSpPr/>
          <p:nvPr/>
        </p:nvGrpSpPr>
        <p:grpSpPr>
          <a:xfrm>
            <a:off x="7221045" y="3548964"/>
            <a:ext cx="562302" cy="695467"/>
            <a:chOff x="9762127" y="4911038"/>
            <a:chExt cx="534617" cy="668297"/>
          </a:xfrm>
        </p:grpSpPr>
        <p:pic>
          <p:nvPicPr>
            <p:cNvPr id="168" name="Picture 167">
              <a:extLst>
                <a:ext uri="{FF2B5EF4-FFF2-40B4-BE49-F238E27FC236}">
                  <a16:creationId xmlns:a16="http://schemas.microsoft.com/office/drawing/2014/main" id="{679B843F-B977-4C67-8579-BE13CF6335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7042" b="95070" l="6400" r="91200">
                          <a14:foregroundMark x1="60000" y1="28169" x2="24800" y2="14789"/>
                          <a14:foregroundMark x1="31200" y1="15493" x2="6400" y2="16197"/>
                          <a14:foregroundMark x1="15200" y1="16901" x2="48800" y2="61268"/>
                          <a14:foregroundMark x1="54400" y1="74648" x2="64000" y2="85211"/>
                          <a14:foregroundMark x1="20800" y1="30986" x2="20800" y2="30986"/>
                          <a14:foregroundMark x1="19200" y1="31690" x2="19200" y2="38028"/>
                          <a14:foregroundMark x1="14400" y1="36620" x2="15200" y2="28169"/>
                          <a14:foregroundMark x1="37600" y1="9859" x2="84800" y2="26761"/>
                          <a14:foregroundMark x1="91200" y1="24648" x2="68800" y2="23944"/>
                          <a14:foregroundMark x1="69600" y1="7746" x2="77600" y2="26761"/>
                          <a14:foregroundMark x1="68800" y1="95070" x2="52800" y2="77465"/>
                          <a14:foregroundMark x1="53600" y1="58451" x2="53600" y2="72535"/>
                          <a14:foregroundMark x1="68000" y1="58451" x2="69600" y2="69014"/>
                          <a14:foregroundMark x1="65600" y1="45775" x2="65600" y2="59155"/>
                          <a14:foregroundMark x1="36000" y1="59155" x2="36800" y2="76056"/>
                          <a14:foregroundMark x1="19200" y1="58451" x2="41600" y2="78873"/>
                          <a14:foregroundMark x1="43200" y1="76761" x2="21600" y2="76761"/>
                          <a14:foregroundMark x1="79200" y1="37324" x2="77600" y2="45775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0099441" y="4911038"/>
              <a:ext cx="197303" cy="267135"/>
            </a:xfrm>
            <a:prstGeom prst="rect">
              <a:avLst/>
            </a:prstGeom>
          </p:spPr>
        </p:pic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EA8122B5-C853-4F52-92B3-AC9F7B368F1F}"/>
                </a:ext>
              </a:extLst>
            </p:cNvPr>
            <p:cNvGrpSpPr/>
            <p:nvPr/>
          </p:nvGrpSpPr>
          <p:grpSpPr>
            <a:xfrm>
              <a:off x="9762127" y="5041741"/>
              <a:ext cx="495839" cy="537594"/>
              <a:chOff x="3862349" y="1871209"/>
              <a:chExt cx="914400" cy="914400"/>
            </a:xfrm>
          </p:grpSpPr>
          <p:sp>
            <p:nvSpPr>
              <p:cNvPr id="170" name="Rectangle 169">
                <a:extLst>
                  <a:ext uri="{FF2B5EF4-FFF2-40B4-BE49-F238E27FC236}">
                    <a16:creationId xmlns:a16="http://schemas.microsoft.com/office/drawing/2014/main" id="{076F8DC1-ED01-431C-ADA9-A76C6ACEF62A}"/>
                  </a:ext>
                </a:extLst>
              </p:cNvPr>
              <p:cNvSpPr/>
              <p:nvPr/>
            </p:nvSpPr>
            <p:spPr>
              <a:xfrm>
                <a:off x="4000436" y="2037204"/>
                <a:ext cx="697941" cy="46395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pic>
            <p:nvPicPr>
              <p:cNvPr id="171" name="Graphic 170" descr="Monitor">
                <a:extLst>
                  <a:ext uri="{FF2B5EF4-FFF2-40B4-BE49-F238E27FC236}">
                    <a16:creationId xmlns:a16="http://schemas.microsoft.com/office/drawing/2014/main" id="{AD710346-6558-4966-9C63-F0475FEC3B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3862349" y="1871209"/>
                <a:ext cx="914400" cy="914400"/>
              </a:xfrm>
              <a:prstGeom prst="rect">
                <a:avLst/>
              </a:prstGeom>
            </p:spPr>
          </p:pic>
        </p:grpSp>
        <p:pic>
          <p:nvPicPr>
            <p:cNvPr id="173" name="Picture 18" descr="Italian Flag by Flags | DecalGirl">
              <a:extLst>
                <a:ext uri="{FF2B5EF4-FFF2-40B4-BE49-F238E27FC236}">
                  <a16:creationId xmlns:a16="http://schemas.microsoft.com/office/drawing/2014/main" id="{0588804D-CD4F-4967-A600-D2D29D79CED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34872" y="5145549"/>
              <a:ext cx="353230" cy="2646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8137CD3D-BC8F-4694-B5B5-3A5FF052D99C}"/>
              </a:ext>
            </a:extLst>
          </p:cNvPr>
          <p:cNvGrpSpPr/>
          <p:nvPr/>
        </p:nvGrpSpPr>
        <p:grpSpPr>
          <a:xfrm>
            <a:off x="7007969" y="3103029"/>
            <a:ext cx="297647" cy="258863"/>
            <a:chOff x="443243" y="4910760"/>
            <a:chExt cx="455828" cy="419546"/>
          </a:xfrm>
        </p:grpSpPr>
        <p:sp>
          <p:nvSpPr>
            <p:cNvPr id="193" name="Flowchart: Connector 192">
              <a:extLst>
                <a:ext uri="{FF2B5EF4-FFF2-40B4-BE49-F238E27FC236}">
                  <a16:creationId xmlns:a16="http://schemas.microsoft.com/office/drawing/2014/main" id="{FFA75549-FC44-4EA9-8D49-A92CB9C0B3E3}"/>
                </a:ext>
              </a:extLst>
            </p:cNvPr>
            <p:cNvSpPr/>
            <p:nvPr/>
          </p:nvSpPr>
          <p:spPr>
            <a:xfrm>
              <a:off x="489260" y="4910760"/>
              <a:ext cx="409811" cy="405786"/>
            </a:xfrm>
            <a:prstGeom prst="flowChartConnector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L" sz="135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4" name="TextBox 193">
                  <a:extLst>
                    <a:ext uri="{FF2B5EF4-FFF2-40B4-BE49-F238E27FC236}">
                      <a16:creationId xmlns:a16="http://schemas.microsoft.com/office/drawing/2014/main" id="{7BB64337-A81B-48C3-912D-8672070CE4AD}"/>
                    </a:ext>
                  </a:extLst>
                </p:cNvPr>
                <p:cNvSpPr txBox="1"/>
                <p:nvPr/>
              </p:nvSpPr>
              <p:spPr>
                <a:xfrm>
                  <a:off x="443243" y="4918778"/>
                  <a:ext cx="304383" cy="41152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050" i="1" dirty="0">
                                <a:solidFill>
                                  <a:schemeClr val="tx1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050" i="1" dirty="0">
                                <a:solidFill>
                                  <a:schemeClr val="tx1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p>
                            <m:r>
                              <a:rPr lang="en-US" sz="1050" i="1" dirty="0">
                                <a:solidFill>
                                  <a:schemeClr val="tx1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𝑁𝐿</m:t>
                            </m:r>
                          </m:sup>
                        </m:sSup>
                      </m:oMath>
                    </m:oMathPara>
                  </a14:m>
                  <a:endParaRPr lang="en-NL" sz="900" dirty="0"/>
                </a:p>
              </p:txBody>
            </p:sp>
          </mc:Choice>
          <mc:Fallback xmlns="">
            <p:sp>
              <p:nvSpPr>
                <p:cNvPr id="194" name="TextBox 193">
                  <a:extLst>
                    <a:ext uri="{FF2B5EF4-FFF2-40B4-BE49-F238E27FC236}">
                      <a16:creationId xmlns:a16="http://schemas.microsoft.com/office/drawing/2014/main" id="{7BB64337-A81B-48C3-912D-8672070CE4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3243" y="4918778"/>
                  <a:ext cx="304383" cy="411528"/>
                </a:xfrm>
                <a:prstGeom prst="rect">
                  <a:avLst/>
                </a:prstGeom>
                <a:blipFill>
                  <a:blip r:embed="rId27"/>
                  <a:stretch>
                    <a:fillRect r="-71875" b="-7317"/>
                  </a:stretch>
                </a:blipFill>
              </p:spPr>
              <p:txBody>
                <a:bodyPr/>
                <a:lstStyle/>
                <a:p>
                  <a:r>
                    <a:rPr lang="en-AU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2C184808-8E2B-4FDB-8F73-98AD1CC6DDB4}"/>
              </a:ext>
            </a:extLst>
          </p:cNvPr>
          <p:cNvGrpSpPr/>
          <p:nvPr/>
        </p:nvGrpSpPr>
        <p:grpSpPr>
          <a:xfrm>
            <a:off x="7011877" y="3103030"/>
            <a:ext cx="297647" cy="258863"/>
            <a:chOff x="443243" y="4910760"/>
            <a:chExt cx="455828" cy="419546"/>
          </a:xfrm>
        </p:grpSpPr>
        <p:sp>
          <p:nvSpPr>
            <p:cNvPr id="197" name="Flowchart: Connector 196">
              <a:extLst>
                <a:ext uri="{FF2B5EF4-FFF2-40B4-BE49-F238E27FC236}">
                  <a16:creationId xmlns:a16="http://schemas.microsoft.com/office/drawing/2014/main" id="{51C0A33E-8292-4D58-816F-83C9B271E6A6}"/>
                </a:ext>
              </a:extLst>
            </p:cNvPr>
            <p:cNvSpPr/>
            <p:nvPr/>
          </p:nvSpPr>
          <p:spPr>
            <a:xfrm>
              <a:off x="489260" y="4910760"/>
              <a:ext cx="409811" cy="405786"/>
            </a:xfrm>
            <a:prstGeom prst="flowChartConnector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L" sz="135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8" name="TextBox 197">
                  <a:extLst>
                    <a:ext uri="{FF2B5EF4-FFF2-40B4-BE49-F238E27FC236}">
                      <a16:creationId xmlns:a16="http://schemas.microsoft.com/office/drawing/2014/main" id="{7C3F76EB-5AF7-4AFA-B4AD-C387FDF60DB4}"/>
                    </a:ext>
                  </a:extLst>
                </p:cNvPr>
                <p:cNvSpPr txBox="1"/>
                <p:nvPr/>
              </p:nvSpPr>
              <p:spPr>
                <a:xfrm>
                  <a:off x="443243" y="4918778"/>
                  <a:ext cx="304383" cy="41152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050" i="1" dirty="0">
                                <a:solidFill>
                                  <a:schemeClr val="tx1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050" i="1" dirty="0">
                                <a:solidFill>
                                  <a:schemeClr val="tx1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p>
                            <m:r>
                              <a:rPr lang="en-US" sz="1050" i="1" dirty="0">
                                <a:solidFill>
                                  <a:schemeClr val="tx1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𝑁𝐿</m:t>
                            </m:r>
                          </m:sup>
                        </m:sSup>
                      </m:oMath>
                    </m:oMathPara>
                  </a14:m>
                  <a:endParaRPr lang="en-NL" sz="900" dirty="0"/>
                </a:p>
              </p:txBody>
            </p:sp>
          </mc:Choice>
          <mc:Fallback xmlns="">
            <p:sp>
              <p:nvSpPr>
                <p:cNvPr id="198" name="TextBox 197">
                  <a:extLst>
                    <a:ext uri="{FF2B5EF4-FFF2-40B4-BE49-F238E27FC236}">
                      <a16:creationId xmlns:a16="http://schemas.microsoft.com/office/drawing/2014/main" id="{7C3F76EB-5AF7-4AFA-B4AD-C387FDF60D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3243" y="4918778"/>
                  <a:ext cx="304383" cy="411528"/>
                </a:xfrm>
                <a:prstGeom prst="rect">
                  <a:avLst/>
                </a:prstGeom>
                <a:blipFill>
                  <a:blip r:embed="rId6"/>
                  <a:stretch>
                    <a:fillRect r="-69697" b="-7317"/>
                  </a:stretch>
                </a:blipFill>
              </p:spPr>
              <p:txBody>
                <a:bodyPr/>
                <a:lstStyle/>
                <a:p>
                  <a:r>
                    <a:rPr lang="en-AU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85" name="Group 184">
            <a:extLst>
              <a:ext uri="{FF2B5EF4-FFF2-40B4-BE49-F238E27FC236}">
                <a16:creationId xmlns:a16="http://schemas.microsoft.com/office/drawing/2014/main" id="{4E41A076-FF53-49FA-8E92-96987697E261}"/>
              </a:ext>
            </a:extLst>
          </p:cNvPr>
          <p:cNvGrpSpPr/>
          <p:nvPr/>
        </p:nvGrpSpPr>
        <p:grpSpPr>
          <a:xfrm>
            <a:off x="6906035" y="2850927"/>
            <a:ext cx="546452" cy="691916"/>
            <a:chOff x="9450405" y="3874299"/>
            <a:chExt cx="534617" cy="668297"/>
          </a:xfrm>
        </p:grpSpPr>
        <p:pic>
          <p:nvPicPr>
            <p:cNvPr id="139" name="Picture 138">
              <a:extLst>
                <a:ext uri="{FF2B5EF4-FFF2-40B4-BE49-F238E27FC236}">
                  <a16:creationId xmlns:a16="http://schemas.microsoft.com/office/drawing/2014/main" id="{98767BEF-0B5B-4C98-8A87-43D191B45D4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7042" b="95070" l="6400" r="91200">
                          <a14:foregroundMark x1="60000" y1="28169" x2="24800" y2="14789"/>
                          <a14:foregroundMark x1="31200" y1="15493" x2="6400" y2="16197"/>
                          <a14:foregroundMark x1="15200" y1="16901" x2="48800" y2="61268"/>
                          <a14:foregroundMark x1="54400" y1="74648" x2="64000" y2="85211"/>
                          <a14:foregroundMark x1="20800" y1="30986" x2="20800" y2="30986"/>
                          <a14:foregroundMark x1="19200" y1="31690" x2="19200" y2="38028"/>
                          <a14:foregroundMark x1="14400" y1="36620" x2="15200" y2="28169"/>
                          <a14:foregroundMark x1="37600" y1="9859" x2="84800" y2="26761"/>
                          <a14:foregroundMark x1="91200" y1="24648" x2="68800" y2="23944"/>
                          <a14:foregroundMark x1="69600" y1="7746" x2="77600" y2="26761"/>
                          <a14:foregroundMark x1="68800" y1="95070" x2="52800" y2="77465"/>
                          <a14:foregroundMark x1="53600" y1="58451" x2="53600" y2="72535"/>
                          <a14:foregroundMark x1="68000" y1="58451" x2="69600" y2="69014"/>
                          <a14:foregroundMark x1="65600" y1="45775" x2="65600" y2="59155"/>
                          <a14:foregroundMark x1="36000" y1="59155" x2="36800" y2="76056"/>
                          <a14:foregroundMark x1="19200" y1="58451" x2="41600" y2="78873"/>
                          <a14:foregroundMark x1="43200" y1="76761" x2="21600" y2="76761"/>
                          <a14:foregroundMark x1="79200" y1="37324" x2="77600" y2="45775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787719" y="3874299"/>
              <a:ext cx="197303" cy="267135"/>
            </a:xfrm>
            <a:prstGeom prst="rect">
              <a:avLst/>
            </a:prstGeom>
          </p:spPr>
        </p:pic>
        <p:grpSp>
          <p:nvGrpSpPr>
            <p:cNvPr id="147" name="Group 146">
              <a:extLst>
                <a:ext uri="{FF2B5EF4-FFF2-40B4-BE49-F238E27FC236}">
                  <a16:creationId xmlns:a16="http://schemas.microsoft.com/office/drawing/2014/main" id="{0BA7D755-C22B-4D2B-B586-5ECD5716F5BF}"/>
                </a:ext>
              </a:extLst>
            </p:cNvPr>
            <p:cNvGrpSpPr/>
            <p:nvPr/>
          </p:nvGrpSpPr>
          <p:grpSpPr>
            <a:xfrm>
              <a:off x="9450405" y="4005002"/>
              <a:ext cx="495839" cy="537594"/>
              <a:chOff x="3862349" y="1871209"/>
              <a:chExt cx="914400" cy="914400"/>
            </a:xfrm>
          </p:grpSpPr>
          <p:sp>
            <p:nvSpPr>
              <p:cNvPr id="148" name="Rectangle 147">
                <a:extLst>
                  <a:ext uri="{FF2B5EF4-FFF2-40B4-BE49-F238E27FC236}">
                    <a16:creationId xmlns:a16="http://schemas.microsoft.com/office/drawing/2014/main" id="{C455EB19-5FF2-4AA6-B1B2-FB16765B291D}"/>
                  </a:ext>
                </a:extLst>
              </p:cNvPr>
              <p:cNvSpPr/>
              <p:nvPr/>
            </p:nvSpPr>
            <p:spPr>
              <a:xfrm>
                <a:off x="4000436" y="2037204"/>
                <a:ext cx="697941" cy="46395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pic>
            <p:nvPicPr>
              <p:cNvPr id="149" name="Graphic 148" descr="Monitor">
                <a:extLst>
                  <a:ext uri="{FF2B5EF4-FFF2-40B4-BE49-F238E27FC236}">
                    <a16:creationId xmlns:a16="http://schemas.microsoft.com/office/drawing/2014/main" id="{D081FA0C-38DC-489A-9628-5731B8FA7F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3862349" y="1871209"/>
                <a:ext cx="914400" cy="914400"/>
              </a:xfrm>
              <a:prstGeom prst="rect">
                <a:avLst/>
              </a:prstGeom>
            </p:spPr>
          </p:pic>
        </p:grpSp>
        <p:pic>
          <p:nvPicPr>
            <p:cNvPr id="175" name="Picture 20" descr="Flag of The Netherlands - Netherlands Tourism">
              <a:extLst>
                <a:ext uri="{FF2B5EF4-FFF2-40B4-BE49-F238E27FC236}">
                  <a16:creationId xmlns:a16="http://schemas.microsoft.com/office/drawing/2014/main" id="{43F7CB1F-E49B-4358-98FB-A49BD2AEEE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23457" y="4115704"/>
              <a:ext cx="354776" cy="2528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05" name="Group 204">
            <a:extLst>
              <a:ext uri="{FF2B5EF4-FFF2-40B4-BE49-F238E27FC236}">
                <a16:creationId xmlns:a16="http://schemas.microsoft.com/office/drawing/2014/main" id="{50587DF4-D381-4613-A826-90F359A4056C}"/>
              </a:ext>
            </a:extLst>
          </p:cNvPr>
          <p:cNvGrpSpPr/>
          <p:nvPr/>
        </p:nvGrpSpPr>
        <p:grpSpPr>
          <a:xfrm>
            <a:off x="6469888" y="2119699"/>
            <a:ext cx="273268" cy="250373"/>
            <a:chOff x="7266634" y="3765237"/>
            <a:chExt cx="364357" cy="333831"/>
          </a:xfrm>
        </p:grpSpPr>
        <p:sp>
          <p:nvSpPr>
            <p:cNvPr id="206" name="Flowchart: Connector 205">
              <a:extLst>
                <a:ext uri="{FF2B5EF4-FFF2-40B4-BE49-F238E27FC236}">
                  <a16:creationId xmlns:a16="http://schemas.microsoft.com/office/drawing/2014/main" id="{8B2FAE8B-5C70-481B-8A13-7F78322F7F69}"/>
                </a:ext>
              </a:extLst>
            </p:cNvPr>
            <p:cNvSpPr/>
            <p:nvPr/>
          </p:nvSpPr>
          <p:spPr>
            <a:xfrm>
              <a:off x="7266634" y="3765237"/>
              <a:ext cx="356799" cy="333831"/>
            </a:xfrm>
            <a:prstGeom prst="flowChartConnector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L" sz="135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7" name="TextBox 206">
                  <a:extLst>
                    <a:ext uri="{FF2B5EF4-FFF2-40B4-BE49-F238E27FC236}">
                      <a16:creationId xmlns:a16="http://schemas.microsoft.com/office/drawing/2014/main" id="{80198862-657F-4938-B733-0E0810F793D6}"/>
                    </a:ext>
                  </a:extLst>
                </p:cNvPr>
                <p:cNvSpPr txBox="1"/>
                <p:nvPr/>
              </p:nvSpPr>
              <p:spPr>
                <a:xfrm>
                  <a:off x="7267133" y="3778262"/>
                  <a:ext cx="363858" cy="3077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900" i="1" dirty="0">
                            <a:solidFill>
                              <a:schemeClr val="tx1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oMath>
                    </m:oMathPara>
                  </a14:m>
                  <a:endParaRPr lang="en-NL" sz="900" dirty="0"/>
                </a:p>
              </p:txBody>
            </p:sp>
          </mc:Choice>
          <mc:Fallback xmlns="">
            <p:sp>
              <p:nvSpPr>
                <p:cNvPr id="207" name="TextBox 206">
                  <a:extLst>
                    <a:ext uri="{FF2B5EF4-FFF2-40B4-BE49-F238E27FC236}">
                      <a16:creationId xmlns:a16="http://schemas.microsoft.com/office/drawing/2014/main" id="{80198862-657F-4938-B733-0E0810F793D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67133" y="3778262"/>
                  <a:ext cx="363858" cy="307776"/>
                </a:xfrm>
                <a:prstGeom prst="rect">
                  <a:avLst/>
                </a:prstGeom>
                <a:blipFill>
                  <a:blip r:embed="rId9"/>
                  <a:stretch>
                    <a:fillRect b="-2632"/>
                  </a:stretch>
                </a:blipFill>
              </p:spPr>
              <p:txBody>
                <a:bodyPr/>
                <a:lstStyle/>
                <a:p>
                  <a:r>
                    <a:rPr lang="en-AU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E7FDBFC4-F27C-4CA6-9CD3-26A739EF2529}"/>
              </a:ext>
            </a:extLst>
          </p:cNvPr>
          <p:cNvGrpSpPr/>
          <p:nvPr/>
        </p:nvGrpSpPr>
        <p:grpSpPr>
          <a:xfrm>
            <a:off x="6098064" y="1760227"/>
            <a:ext cx="743648" cy="697913"/>
            <a:chOff x="7440279" y="3546006"/>
            <a:chExt cx="1586723" cy="1579428"/>
          </a:xfrm>
        </p:grpSpPr>
        <p:pic>
          <p:nvPicPr>
            <p:cNvPr id="3" name="Picture 14" descr="https://static.thenounproject.com/png/176208-200.png">
              <a:extLst>
                <a:ext uri="{FF2B5EF4-FFF2-40B4-BE49-F238E27FC236}">
                  <a16:creationId xmlns:a16="http://schemas.microsoft.com/office/drawing/2014/main" id="{6E933094-4F19-48C4-90DD-EE6F1846A1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9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40279" y="3546006"/>
              <a:ext cx="1543970" cy="15439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968F2BB8-C6EE-4CFB-B2E6-7A2B0FA0A8ED}"/>
                </a:ext>
              </a:extLst>
            </p:cNvPr>
            <p:cNvSpPr/>
            <p:nvPr/>
          </p:nvSpPr>
          <p:spPr>
            <a:xfrm>
              <a:off x="7950606" y="4170019"/>
              <a:ext cx="1076396" cy="955415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3B7A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1350"/>
            </a:p>
          </p:txBody>
        </p:sp>
        <p:pic>
          <p:nvPicPr>
            <p:cNvPr id="9" name="Picture 2" descr="Image result for docker icon">
              <a:extLst>
                <a:ext uri="{FF2B5EF4-FFF2-40B4-BE49-F238E27FC236}">
                  <a16:creationId xmlns:a16="http://schemas.microsoft.com/office/drawing/2014/main" id="{91AC9DF5-598F-48D0-875F-17A13C85BC7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067" b="13776"/>
            <a:stretch/>
          </p:blipFill>
          <p:spPr bwMode="auto">
            <a:xfrm>
              <a:off x="8204060" y="4397269"/>
              <a:ext cx="640829" cy="481616"/>
            </a:xfrm>
            <a:prstGeom prst="rect">
              <a:avLst/>
            </a:prstGeom>
            <a:solidFill>
              <a:schemeClr val="bg1"/>
            </a:solidFill>
          </p:spPr>
        </p:pic>
      </p:grpSp>
      <p:grpSp>
        <p:nvGrpSpPr>
          <p:cNvPr id="208" name="Group 207">
            <a:extLst>
              <a:ext uri="{FF2B5EF4-FFF2-40B4-BE49-F238E27FC236}">
                <a16:creationId xmlns:a16="http://schemas.microsoft.com/office/drawing/2014/main" id="{52BE8FA0-BC93-4585-AC64-4614C1FBC895}"/>
              </a:ext>
            </a:extLst>
          </p:cNvPr>
          <p:cNvGrpSpPr/>
          <p:nvPr/>
        </p:nvGrpSpPr>
        <p:grpSpPr>
          <a:xfrm>
            <a:off x="5414336" y="2484443"/>
            <a:ext cx="373974" cy="277995"/>
            <a:chOff x="7194569" y="3095712"/>
            <a:chExt cx="498632" cy="370660"/>
          </a:xfrm>
        </p:grpSpPr>
        <p:sp>
          <p:nvSpPr>
            <p:cNvPr id="209" name="Flowchart: Alternate Process 208">
              <a:extLst>
                <a:ext uri="{FF2B5EF4-FFF2-40B4-BE49-F238E27FC236}">
                  <a16:creationId xmlns:a16="http://schemas.microsoft.com/office/drawing/2014/main" id="{1350517C-4A39-4B92-BD0F-2DFE6A536C24}"/>
                </a:ext>
              </a:extLst>
            </p:cNvPr>
            <p:cNvSpPr/>
            <p:nvPr/>
          </p:nvSpPr>
          <p:spPr>
            <a:xfrm>
              <a:off x="7239902" y="3095712"/>
              <a:ext cx="453299" cy="370660"/>
            </a:xfrm>
            <a:prstGeom prst="flowChartAlternateProcess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L" sz="135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0" name="TextBox 209">
                  <a:extLst>
                    <a:ext uri="{FF2B5EF4-FFF2-40B4-BE49-F238E27FC236}">
                      <a16:creationId xmlns:a16="http://schemas.microsoft.com/office/drawing/2014/main" id="{31C7E857-116B-4DA5-9138-D74D7242FE03}"/>
                    </a:ext>
                  </a:extLst>
                </p:cNvPr>
                <p:cNvSpPr txBox="1"/>
                <p:nvPr/>
              </p:nvSpPr>
              <p:spPr>
                <a:xfrm>
                  <a:off x="7194569" y="3142543"/>
                  <a:ext cx="363859" cy="3077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900" i="1" dirty="0">
                            <a:solidFill>
                              <a:schemeClr val="tx1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𝐺𝐿𝑀</m:t>
                        </m:r>
                      </m:oMath>
                    </m:oMathPara>
                  </a14:m>
                  <a:endParaRPr lang="en-NL" sz="900" dirty="0"/>
                </a:p>
              </p:txBody>
            </p:sp>
          </mc:Choice>
          <mc:Fallback xmlns="">
            <p:sp>
              <p:nvSpPr>
                <p:cNvPr id="210" name="TextBox 209">
                  <a:extLst>
                    <a:ext uri="{FF2B5EF4-FFF2-40B4-BE49-F238E27FC236}">
                      <a16:creationId xmlns:a16="http://schemas.microsoft.com/office/drawing/2014/main" id="{31C7E857-116B-4DA5-9138-D74D7242FE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94569" y="3142543"/>
                  <a:ext cx="363859" cy="307776"/>
                </a:xfrm>
                <a:prstGeom prst="rect">
                  <a:avLst/>
                </a:prstGeom>
                <a:blipFill>
                  <a:blip r:embed="rId31"/>
                  <a:stretch>
                    <a:fillRect r="-33333"/>
                  </a:stretch>
                </a:blipFill>
              </p:spPr>
              <p:txBody>
                <a:bodyPr/>
                <a:lstStyle/>
                <a:p>
                  <a:r>
                    <a:rPr lang="en-AU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E773144F-0058-4EC9-95AE-EE888543EB9A}"/>
              </a:ext>
            </a:extLst>
          </p:cNvPr>
          <p:cNvGrpSpPr/>
          <p:nvPr/>
        </p:nvGrpSpPr>
        <p:grpSpPr>
          <a:xfrm>
            <a:off x="5494722" y="2494918"/>
            <a:ext cx="273268" cy="250373"/>
            <a:chOff x="7266634" y="3765237"/>
            <a:chExt cx="364357" cy="333831"/>
          </a:xfrm>
        </p:grpSpPr>
        <p:sp>
          <p:nvSpPr>
            <p:cNvPr id="216" name="Flowchart: Connector 215">
              <a:extLst>
                <a:ext uri="{FF2B5EF4-FFF2-40B4-BE49-F238E27FC236}">
                  <a16:creationId xmlns:a16="http://schemas.microsoft.com/office/drawing/2014/main" id="{C704173A-6C79-4D7F-A8D4-37B34ADFBEC3}"/>
                </a:ext>
              </a:extLst>
            </p:cNvPr>
            <p:cNvSpPr/>
            <p:nvPr/>
          </p:nvSpPr>
          <p:spPr>
            <a:xfrm>
              <a:off x="7266634" y="3765237"/>
              <a:ext cx="356799" cy="333831"/>
            </a:xfrm>
            <a:prstGeom prst="flowChartConnector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L" sz="135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7" name="TextBox 216">
                  <a:extLst>
                    <a:ext uri="{FF2B5EF4-FFF2-40B4-BE49-F238E27FC236}">
                      <a16:creationId xmlns:a16="http://schemas.microsoft.com/office/drawing/2014/main" id="{51073574-8860-4D97-9A24-9929FEEBB36B}"/>
                    </a:ext>
                  </a:extLst>
                </p:cNvPr>
                <p:cNvSpPr txBox="1"/>
                <p:nvPr/>
              </p:nvSpPr>
              <p:spPr>
                <a:xfrm>
                  <a:off x="7267133" y="3778262"/>
                  <a:ext cx="363858" cy="3077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900" i="1" dirty="0">
                            <a:solidFill>
                              <a:schemeClr val="tx1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oMath>
                    </m:oMathPara>
                  </a14:m>
                  <a:endParaRPr lang="en-NL" sz="900" dirty="0"/>
                </a:p>
              </p:txBody>
            </p:sp>
          </mc:Choice>
          <mc:Fallback xmlns="">
            <p:sp>
              <p:nvSpPr>
                <p:cNvPr id="217" name="TextBox 216">
                  <a:extLst>
                    <a:ext uri="{FF2B5EF4-FFF2-40B4-BE49-F238E27FC236}">
                      <a16:creationId xmlns:a16="http://schemas.microsoft.com/office/drawing/2014/main" id="{51073574-8860-4D97-9A24-9929FEEBB36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67133" y="3778262"/>
                  <a:ext cx="363858" cy="307776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AU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C07BF91-1A47-4824-8A30-2BF679373832}"/>
              </a:ext>
            </a:extLst>
          </p:cNvPr>
          <p:cNvGrpSpPr/>
          <p:nvPr/>
        </p:nvGrpSpPr>
        <p:grpSpPr>
          <a:xfrm>
            <a:off x="4912179" y="2173080"/>
            <a:ext cx="999402" cy="797341"/>
            <a:chOff x="6858679" y="3778202"/>
            <a:chExt cx="1102896" cy="797035"/>
          </a:xfrm>
        </p:grpSpPr>
        <p:grpSp>
          <p:nvGrpSpPr>
            <p:cNvPr id="195" name="Group 194">
              <a:extLst>
                <a:ext uri="{FF2B5EF4-FFF2-40B4-BE49-F238E27FC236}">
                  <a16:creationId xmlns:a16="http://schemas.microsoft.com/office/drawing/2014/main" id="{45745925-1ECB-47B1-B932-F7CCA6FAED21}"/>
                </a:ext>
              </a:extLst>
            </p:cNvPr>
            <p:cNvGrpSpPr/>
            <p:nvPr/>
          </p:nvGrpSpPr>
          <p:grpSpPr>
            <a:xfrm>
              <a:off x="6858679" y="3778202"/>
              <a:ext cx="1102896" cy="797035"/>
              <a:chOff x="6576511" y="4313185"/>
              <a:chExt cx="1337692" cy="1061970"/>
            </a:xfrm>
          </p:grpSpPr>
          <p:pic>
            <p:nvPicPr>
              <p:cNvPr id="133" name="Picture 2" descr="https://static.thenounproject.com/png/770801-200.png">
                <a:extLst>
                  <a:ext uri="{FF2B5EF4-FFF2-40B4-BE49-F238E27FC236}">
                    <a16:creationId xmlns:a16="http://schemas.microsoft.com/office/drawing/2014/main" id="{23BBD0CE-2D98-48CC-A034-FDB5C9DAEA2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2" cstate="print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3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576511" y="4313185"/>
                <a:ext cx="793590" cy="79359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134" name="Group 133">
                <a:extLst>
                  <a:ext uri="{FF2B5EF4-FFF2-40B4-BE49-F238E27FC236}">
                    <a16:creationId xmlns:a16="http://schemas.microsoft.com/office/drawing/2014/main" id="{12130E1C-6746-486B-B474-A29390DBCFA7}"/>
                  </a:ext>
                </a:extLst>
              </p:cNvPr>
              <p:cNvGrpSpPr/>
              <p:nvPr/>
            </p:nvGrpSpPr>
            <p:grpSpPr>
              <a:xfrm>
                <a:off x="7169561" y="4542595"/>
                <a:ext cx="744642" cy="832560"/>
                <a:chOff x="3872692" y="1871209"/>
                <a:chExt cx="914400" cy="914400"/>
              </a:xfrm>
            </p:grpSpPr>
            <p:sp>
              <p:nvSpPr>
                <p:cNvPr id="135" name="Rectangle 134">
                  <a:extLst>
                    <a:ext uri="{FF2B5EF4-FFF2-40B4-BE49-F238E27FC236}">
                      <a16:creationId xmlns:a16="http://schemas.microsoft.com/office/drawing/2014/main" id="{BA0CD4C7-DC2F-4263-ADF9-C46F7257DB2F}"/>
                    </a:ext>
                  </a:extLst>
                </p:cNvPr>
                <p:cNvSpPr/>
                <p:nvPr/>
              </p:nvSpPr>
              <p:spPr>
                <a:xfrm>
                  <a:off x="4000436" y="2037204"/>
                  <a:ext cx="697941" cy="463954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pic>
              <p:nvPicPr>
                <p:cNvPr id="136" name="Graphic 135" descr="Monitor">
                  <a:extLst>
                    <a:ext uri="{FF2B5EF4-FFF2-40B4-BE49-F238E27FC236}">
                      <a16:creationId xmlns:a16="http://schemas.microsoft.com/office/drawing/2014/main" id="{8B97B1D7-3480-4BDE-AB6C-68BCB243206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872692" y="1871209"/>
                  <a:ext cx="914400" cy="914400"/>
                </a:xfrm>
                <a:prstGeom prst="rect">
                  <a:avLst/>
                </a:prstGeom>
              </p:spPr>
            </p:pic>
          </p:grpSp>
        </p:grpSp>
        <p:pic>
          <p:nvPicPr>
            <p:cNvPr id="68" name="Picture 67" descr="A close up of a sign&#10;&#10;Description automatically generated">
              <a:extLst>
                <a:ext uri="{FF2B5EF4-FFF2-40B4-BE49-F238E27FC236}">
                  <a16:creationId xmlns:a16="http://schemas.microsoft.com/office/drawing/2014/main" id="{74E4A6BD-AF03-4D63-9F0B-56F5F552781D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74123" y="4120492"/>
              <a:ext cx="356417" cy="201672"/>
            </a:xfrm>
            <a:prstGeom prst="rect">
              <a:avLst/>
            </a:prstGeom>
          </p:spPr>
        </p:pic>
      </p:grpSp>
      <p:pic>
        <p:nvPicPr>
          <p:cNvPr id="41" name="Picture 40" descr="Table&#10;&#10;Description automatically generated">
            <a:extLst>
              <a:ext uri="{FF2B5EF4-FFF2-40B4-BE49-F238E27FC236}">
                <a16:creationId xmlns:a16="http://schemas.microsoft.com/office/drawing/2014/main" id="{89A20EC2-C0DB-48EE-88D5-F9C44DA9EC26}"/>
              </a:ext>
            </a:extLst>
          </p:cNvPr>
          <p:cNvPicPr>
            <a:picLocks noChangeAspect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2413" y="1285860"/>
            <a:ext cx="2046817" cy="2556560"/>
          </a:xfrm>
          <a:prstGeom prst="rect">
            <a:avLst/>
          </a:prstGeom>
        </p:spPr>
      </p:pic>
      <p:pic>
        <p:nvPicPr>
          <p:cNvPr id="220" name="Picture 219" descr="Table&#10;&#10;Description automatically generated">
            <a:extLst>
              <a:ext uri="{FF2B5EF4-FFF2-40B4-BE49-F238E27FC236}">
                <a16:creationId xmlns:a16="http://schemas.microsoft.com/office/drawing/2014/main" id="{F48A001C-825D-43F7-A394-964AE4564D9A}"/>
              </a:ext>
            </a:extLst>
          </p:cNvPr>
          <p:cNvPicPr>
            <a:picLocks noChangeAspect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5666" y="1221766"/>
            <a:ext cx="2046817" cy="2556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245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7.40741E-7 L -0.26263 -0.12106 " pathEditMode="relative" rAng="0" ptsTypes="AA">
                                      <p:cBhvr>
                                        <p:cTn id="71" dur="2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138" y="-6065"/>
                                    </p:animMotion>
                                  </p:childTnLst>
                                </p:cTn>
                              </p:par>
                              <p:par>
                                <p:cTn id="7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4.81481E-6 L -0.21146 -0.07986 " pathEditMode="relative" rAng="0" ptsTypes="AA">
                                      <p:cBhvr>
                                        <p:cTn id="73" dur="2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521" y="-3472"/>
                                    </p:animMotion>
                                  </p:childTnLst>
                                </p:cTn>
                              </p:par>
                              <p:par>
                                <p:cTn id="7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039 0.0199 L -0.18893 -0.04722 " pathEditMode="relative" rAng="0" ptsTypes="AA">
                                      <p:cBhvr>
                                        <p:cTn id="75" dur="2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583" y="-3079"/>
                                    </p:animMotion>
                                  </p:childTnLst>
                                </p:cTn>
                              </p:par>
                              <p:par>
                                <p:cTn id="7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1.11111E-6 L -0.23867 -0.18357 " pathEditMode="relative" rAng="0" ptsTypes="AA">
                                      <p:cBhvr>
                                        <p:cTn id="77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875" y="-8889"/>
                                    </p:animMotion>
                                  </p:childTnLst>
                                </p:cTn>
                              </p:par>
                              <p:par>
                                <p:cTn id="7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2.22222E-6 L -0.19153 -0.19815 " pathEditMode="relative" rAng="0" ptsTypes="AA">
                                      <p:cBhvr>
                                        <p:cTn id="79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505" y="-9606"/>
                                    </p:animMotion>
                                  </p:childTnLst>
                                </p:cTn>
                              </p:par>
                              <p:par>
                                <p:cTn id="8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1.85185E-6 L -0.23867 -0.23334 " pathEditMode="relative" rAng="0" ptsTypes="AA">
                                      <p:cBhvr>
                                        <p:cTn id="81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940" y="-11667"/>
                                    </p:animMotion>
                                  </p:childTnLst>
                                </p:cTn>
                              </p:par>
                              <p:par>
                                <p:cTn id="8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-3.7037E-7 L -0.18541 -0.25486 " pathEditMode="relative" rAng="0" ptsTypes="AA">
                                      <p:cBhvr>
                                        <p:cTn id="83" dur="2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271" y="-12755"/>
                                    </p:animMotion>
                                  </p:childTnLst>
                                </p:cTn>
                              </p:par>
                              <p:par>
                                <p:cTn id="8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2.59259E-6 L -0.11172 -0.17847 " pathEditMode="relative" rAng="0" ptsTypes="AA">
                                      <p:cBhvr>
                                        <p:cTn id="85" dur="2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586" y="-8935"/>
                                    </p:animMotion>
                                  </p:childTnLst>
                                </p:cTn>
                              </p:par>
                              <p:par>
                                <p:cTn id="8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-2.96296E-6 L -0.12917 -0.12106 " pathEditMode="relative" rAng="0" ptsTypes="AA">
                                      <p:cBhvr>
                                        <p:cTn id="87" dur="2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458" y="-6065"/>
                                    </p:animMotion>
                                  </p:childTnLst>
                                </p:cTn>
                              </p:par>
                              <p:par>
                                <p:cTn id="8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3.33333E-6 L -0.14011 -0.18009 " pathEditMode="relative" rAng="0" ptsTypes="AA">
                                      <p:cBhvr>
                                        <p:cTn id="89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070" y="-8912"/>
                                    </p:animMotion>
                                  </p:childTnLst>
                                </p:cTn>
                              </p:par>
                              <p:par>
                                <p:cTn id="9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3.33333E-6 L -0.13463 -0.32801 " pathEditMode="relative" rAng="0" ptsTypes="AA">
                                      <p:cBhvr>
                                        <p:cTn id="91" dur="2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693" y="-16111"/>
                                    </p:animMotion>
                                  </p:childTnLst>
                                </p:cTn>
                              </p:par>
                              <p:par>
                                <p:cTn id="9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1.85185E-6 L -0.21472 -0.26273 " pathEditMode="relative" rAng="0" ptsTypes="AA">
                                      <p:cBhvr>
                                        <p:cTn id="93" dur="2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742" y="-13148"/>
                                    </p:animMotion>
                                  </p:childTnLst>
                                </p:cTn>
                              </p:par>
                              <p:par>
                                <p:cTn id="9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4.81481E-6 L -0.16041 -0.25486 " pathEditMode="relative" rAng="0" ptsTypes="AA">
                                      <p:cBhvr>
                                        <p:cTn id="95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943" y="-12454"/>
                                    </p:animMotion>
                                  </p:childTnLst>
                                </p:cTn>
                              </p:par>
                              <p:par>
                                <p:cTn id="9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2.22222E-6 L -0.25612 -0.30116 " pathEditMode="relative" rAng="0" ptsTypes="AA">
                                      <p:cBhvr>
                                        <p:cTn id="97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812" y="-15069"/>
                                    </p:animMotion>
                                  </p:childTnLst>
                                </p:cTn>
                              </p:par>
                              <p:par>
                                <p:cTn id="9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3.33333E-6 L -0.21471 -0.2176 " pathEditMode="relative" rAng="0" ptsTypes="AA">
                                      <p:cBhvr>
                                        <p:cTn id="99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417" y="-10579"/>
                                    </p:animMotion>
                                  </p:childTnLst>
                                </p:cTn>
                              </p:par>
                              <p:par>
                                <p:cTn id="10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4.07407E-6 L -0.17331 -0.17963 " pathEditMode="relative" rAng="0" ptsTypes="AA">
                                      <p:cBhvr>
                                        <p:cTn id="101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672" y="-8981"/>
                                    </p:animMotion>
                                  </p:childTnLst>
                                </p:cTn>
                              </p:par>
                              <p:par>
                                <p:cTn id="10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2.96296E-6 L -0.16888 -0.20856 " pathEditMode="relative" rAng="0" ptsTypes="AA">
                                      <p:cBhvr>
                                        <p:cTn id="103" dur="2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451" y="-10440"/>
                                    </p:animMotion>
                                  </p:childTnLst>
                                </p:cTn>
                              </p:par>
                              <p:par>
                                <p:cTn id="10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3.7037E-7 L -0.20169 -0.29306 " pathEditMode="relative" rAng="0" ptsTypes="AA">
                                      <p:cBhvr>
                                        <p:cTn id="105" dur="2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052" y="-1435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2000"/>
                            </p:stCondLst>
                            <p:childTnLst>
                              <p:par>
                                <p:cTn id="10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2000"/>
                            </p:stCondLst>
                            <p:childTnLst>
                              <p:par>
                                <p:cTn id="1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-4.07407E-6 L 0.14661 0.01274 " pathEditMode="relative" rAng="0" ptsTypes="AA">
                                      <p:cBhvr>
                                        <p:cTn id="120" dur="2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331" y="62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2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24" dur="20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4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9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4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7037E-6 L 0.11029 -0.07731 " pathEditMode="relative" rAng="0" ptsTypes="AA">
                                      <p:cBhvr>
                                        <p:cTn id="189" dur="20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69" y="-3495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88"/>
                                            </p:cond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90" fill="hold">
                            <p:stCondLst>
                              <p:cond delay="2000"/>
                            </p:stCondLst>
                            <p:childTnLst>
                              <p:par>
                                <p:cTn id="191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1.11111E-6 L 0.06315 0.2037 " pathEditMode="relative" rAng="0" ptsTypes="AA">
                                      <p:cBhvr>
                                        <p:cTn id="192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51" y="10185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91"/>
                                            </p:cond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9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3.7037E-6 L 0.09922 0.33518 " pathEditMode="relative" rAng="0" ptsTypes="AA">
                                      <p:cBhvr>
                                        <p:cTn id="194" dur="2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61" y="16759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93"/>
                                            </p:cond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9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1.85185E-6 L 0.13906 0.19514 " pathEditMode="relative" rAng="0" ptsTypes="AA">
                                      <p:cBhvr>
                                        <p:cTn id="196" dur="2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53" y="9745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95"/>
                                            </p:cond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97" fill="hold">
                            <p:stCondLst>
                              <p:cond delay="4000"/>
                            </p:stCondLst>
                            <p:childTnLst>
                              <p:par>
                                <p:cTn id="19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3.7037E-6 L -0.06315 -0.2037 " pathEditMode="relative" rAng="0" ptsTypes="AA">
                                      <p:cBhvr>
                                        <p:cTn id="199" dur="20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451" y="-10046"/>
                                    </p:animMotion>
                                  </p:childTnLst>
                                </p:cTn>
                              </p:par>
                              <p:par>
                                <p:cTn id="20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4.44444E-6 L -0.13529 -0.19329 " pathEditMode="relative" rAng="0" ptsTypes="AA">
                                      <p:cBhvr>
                                        <p:cTn id="201" dur="20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771" y="-9676"/>
                                    </p:animMotion>
                                  </p:childTnLst>
                                </p:cTn>
                              </p:par>
                              <p:par>
                                <p:cTn id="20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3.7037E-7 L -0.09922 -0.34028 " pathEditMode="relative" rAng="0" ptsTypes="AA">
                                      <p:cBhvr>
                                        <p:cTn id="203" dur="20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130" y="-171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4" fill="hold">
                            <p:stCondLst>
                              <p:cond delay="6000"/>
                            </p:stCondLst>
                            <p:childTnLst>
                              <p:par>
                                <p:cTn id="20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2.22222E-6 L 0.06315 0.2037 " pathEditMode="relative" rAng="0" ptsTypes="AA">
                                      <p:cBhvr>
                                        <p:cTn id="206" dur="20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51" y="10185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05"/>
                                            </p:cond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0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2.22222E-6 L 0.09922 0.33518 " pathEditMode="relative" rAng="0" ptsTypes="AA">
                                      <p:cBhvr>
                                        <p:cTn id="208" dur="20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61" y="16759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07"/>
                                            </p:cond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0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-1.85185E-6 L 0.13907 0.19514 " pathEditMode="relative" rAng="0" ptsTypes="AA">
                                      <p:cBhvr>
                                        <p:cTn id="210" dur="20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53" y="9745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09"/>
                                            </p:cond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11" fill="hold">
                            <p:stCondLst>
                              <p:cond delay="8000"/>
                            </p:stCondLst>
                            <p:childTnLst>
                              <p:par>
                                <p:cTn id="212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1.11111E-6 L -0.13529 -0.19329 " pathEditMode="relative" rAng="0" ptsTypes="AA">
                                      <p:cBhvr>
                                        <p:cTn id="213" dur="20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771" y="-9676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12"/>
                                            </p:cond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1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2.59259E-6 L -0.09922 -0.34028 " pathEditMode="relative" rAng="0" ptsTypes="AA">
                                      <p:cBhvr>
                                        <p:cTn id="215" dur="20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961" y="-17014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14"/>
                                            </p:cond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1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3.7037E-6 L -0.06315 -0.20371 " pathEditMode="relative" rAng="0" ptsTypes="AA">
                                      <p:cBhvr>
                                        <p:cTn id="217" dur="20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64" y="-10185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16"/>
                                            </p:cond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18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9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2.59259E-6 L 0.06315 0.2037 " pathEditMode="relative" rAng="0" ptsTypes="AA">
                                      <p:cBhvr>
                                        <p:cTn id="220" dur="20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51" y="10185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19"/>
                                            </p:cond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2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1.11111E-6 L 0.09922 0.33518 " pathEditMode="relative" rAng="0" ptsTypes="AA">
                                      <p:cBhvr>
                                        <p:cTn id="222" dur="2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61" y="16759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21"/>
                                            </p:cond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2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-1.48148E-6 L 0.13906 0.19514 " pathEditMode="relative" rAng="0" ptsTypes="AA">
                                      <p:cBhvr>
                                        <p:cTn id="224" dur="20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53" y="9745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23"/>
                                            </p:cond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25" fill="hold">
                            <p:stCondLst>
                              <p:cond delay="12000"/>
                            </p:stCondLst>
                            <p:childTnLst>
                              <p:par>
                                <p:cTn id="2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2" fill="hold">
                            <p:stCondLst>
                              <p:cond delay="12000"/>
                            </p:stCondLst>
                            <p:childTnLst>
                              <p:par>
                                <p:cTn id="233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0 L -0.13529 -0.19329 " pathEditMode="relative" rAng="0" ptsTypes="AA">
                                      <p:cBhvr>
                                        <p:cTn id="234" dur="20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771" y="-9676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33"/>
                                            </p:cond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3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3.7037E-6 L -0.09922 -0.34028 " pathEditMode="relative" rAng="0" ptsTypes="AA">
                                      <p:cBhvr>
                                        <p:cTn id="236" dur="20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961" y="-17014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35"/>
                                            </p:cond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3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3.7037E-6 L -0.06315 -0.20371 " pathEditMode="relative" rAng="0" ptsTypes="AA">
                                      <p:cBhvr>
                                        <p:cTn id="238" dur="20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64" y="-10185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37"/>
                                            </p:cond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39" fill="hold">
                            <p:stCondLst>
                              <p:cond delay="14000"/>
                            </p:stCondLst>
                            <p:childTnLst>
                              <p:par>
                                <p:cTn id="24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-2.59259E-6 L -0.10313 0.07338 " pathEditMode="relative" rAng="0" ptsTypes="AA">
                                      <p:cBhvr>
                                        <p:cTn id="243" dur="20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156" y="3657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42"/>
                                            </p:cond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4" fill="hold">
                      <p:stCondLst>
                        <p:cond delay="indefinite"/>
                      </p:stCondLst>
                      <p:childTnLst>
                        <p:par>
                          <p:cTn id="245" fill="hold">
                            <p:stCondLst>
                              <p:cond delay="0"/>
                            </p:stCondLst>
                            <p:childTnLst>
                              <p:par>
                                <p:cTn id="2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7.40741E-7 L 0.17382 -0.05347 " pathEditMode="relative" rAng="0" ptsTypes="AA">
                                      <p:cBhvr>
                                        <p:cTn id="249" dur="20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685" y="-26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0" fill="hold">
                            <p:stCondLst>
                              <p:cond delay="2000"/>
                            </p:stCondLst>
                            <p:childTnLst>
                              <p:par>
                                <p:cTn id="251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53" dur="2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Open questions"/>
          <p:cNvSpPr txBox="1">
            <a:spLocks noGrp="1"/>
          </p:cNvSpPr>
          <p:nvPr>
            <p:ph type="title"/>
          </p:nvPr>
        </p:nvSpPr>
        <p:spPr>
          <a:xfrm>
            <a:off x="457200" y="290513"/>
            <a:ext cx="8177050" cy="647700"/>
          </a:xfrm>
          <a:prstGeom prst="rect">
            <a:avLst/>
          </a:prstGeom>
        </p:spPr>
        <p:txBody>
          <a:bodyPr>
            <a:normAutofit/>
          </a:bodyPr>
          <a:lstStyle>
            <a:lvl1pPr algn="l"/>
          </a:lstStyle>
          <a:p>
            <a:r>
              <a:rPr lang="en-AU" sz="2800" dirty="0">
                <a:solidFill>
                  <a:schemeClr val="tx2"/>
                </a:solidFill>
              </a:rPr>
              <a:t>Current FL - o</a:t>
            </a:r>
            <a:r>
              <a:rPr sz="2800" dirty="0">
                <a:solidFill>
                  <a:schemeClr val="tx2"/>
                </a:solidFill>
              </a:rPr>
              <a:t>pen question </a:t>
            </a:r>
          </a:p>
        </p:txBody>
      </p:sp>
      <p:sp>
        <p:nvSpPr>
          <p:cNvPr id="160" name="Limited types of models possible…"/>
          <p:cNvSpPr txBox="1">
            <a:spLocks noGrp="1"/>
          </p:cNvSpPr>
          <p:nvPr>
            <p:ph type="body" idx="1"/>
          </p:nvPr>
        </p:nvSpPr>
        <p:spPr>
          <a:xfrm>
            <a:off x="345474" y="1131730"/>
            <a:ext cx="5444423" cy="230627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sz="1600" dirty="0"/>
              <a:t>Currently, only l</a:t>
            </a:r>
            <a:r>
              <a:rPr sz="1600" dirty="0" err="1"/>
              <a:t>imited</a:t>
            </a:r>
            <a:r>
              <a:rPr sz="1600" dirty="0"/>
              <a:t> types of models</a:t>
            </a:r>
            <a:r>
              <a:rPr lang="en-AU" sz="1600" dirty="0"/>
              <a:t> are</a:t>
            </a:r>
            <a:r>
              <a:rPr sz="1600" dirty="0"/>
              <a:t> possible</a:t>
            </a:r>
            <a:r>
              <a:rPr lang="en-AU" sz="1600" dirty="0"/>
              <a:t>.</a:t>
            </a:r>
            <a:r>
              <a:rPr sz="1600" dirty="0"/>
              <a:t> </a:t>
            </a:r>
            <a:br>
              <a:rPr lang="en-AU" sz="1600" dirty="0"/>
            </a:br>
            <a:r>
              <a:rPr sz="1600" dirty="0"/>
              <a:t>Common models currently include</a:t>
            </a:r>
            <a:r>
              <a:rPr lang="en-AU" sz="1600" dirty="0"/>
              <a:t>:</a:t>
            </a:r>
          </a:p>
          <a:p>
            <a:pPr lvl="1"/>
            <a:r>
              <a:rPr sz="1600" b="1" dirty="0">
                <a:solidFill>
                  <a:schemeClr val="accent6">
                    <a:lumMod val="75000"/>
                  </a:schemeClr>
                </a:solidFill>
              </a:rPr>
              <a:t>GLMs</a:t>
            </a:r>
            <a:endParaRPr lang="en-AU" sz="1600" b="1" dirty="0">
              <a:solidFill>
                <a:schemeClr val="accent6">
                  <a:lumMod val="75000"/>
                </a:schemeClr>
              </a:solidFill>
            </a:endParaRPr>
          </a:p>
          <a:p>
            <a:pPr lvl="1"/>
            <a:r>
              <a:rPr lang="en-AU" sz="1600" b="1" dirty="0">
                <a:solidFill>
                  <a:schemeClr val="accent6">
                    <a:lumMod val="75000"/>
                  </a:schemeClr>
                </a:solidFill>
              </a:rPr>
              <a:t>Ga</a:t>
            </a:r>
            <a:r>
              <a:rPr sz="1600" b="1" dirty="0" err="1">
                <a:solidFill>
                  <a:schemeClr val="accent6">
                    <a:lumMod val="75000"/>
                  </a:schemeClr>
                </a:solidFill>
              </a:rPr>
              <a:t>ussian</a:t>
            </a:r>
            <a:r>
              <a:rPr sz="1600" b="1" dirty="0">
                <a:solidFill>
                  <a:schemeClr val="accent6">
                    <a:lumMod val="75000"/>
                  </a:schemeClr>
                </a:solidFill>
              </a:rPr>
              <a:t> processes</a:t>
            </a:r>
            <a:endParaRPr lang="en-AU" sz="1600" b="1" dirty="0">
              <a:solidFill>
                <a:schemeClr val="accent6">
                  <a:lumMod val="75000"/>
                </a:schemeClr>
              </a:solidFill>
            </a:endParaRPr>
          </a:p>
          <a:p>
            <a:pPr lvl="1"/>
            <a:r>
              <a:rPr lang="en-AU" sz="1600" b="1" dirty="0">
                <a:solidFill>
                  <a:schemeClr val="accent6">
                    <a:lumMod val="75000"/>
                  </a:schemeClr>
                </a:solidFill>
              </a:rPr>
              <a:t>N</a:t>
            </a:r>
            <a:r>
              <a:rPr sz="1600" b="1" dirty="0" err="1">
                <a:solidFill>
                  <a:schemeClr val="accent6">
                    <a:lumMod val="75000"/>
                  </a:schemeClr>
                </a:solidFill>
              </a:rPr>
              <a:t>eural</a:t>
            </a:r>
            <a:r>
              <a:rPr sz="1600" b="1" dirty="0">
                <a:solidFill>
                  <a:schemeClr val="accent6">
                    <a:lumMod val="75000"/>
                  </a:schemeClr>
                </a:solidFill>
              </a:rPr>
              <a:t> nets </a:t>
            </a:r>
            <a:endParaRPr lang="en-AU" sz="1600" b="1" dirty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AU" sz="1600" dirty="0"/>
              <a:t>N</a:t>
            </a:r>
            <a:r>
              <a:rPr sz="1600" dirty="0"/>
              <a:t>one of these models naturally have silo-specific variables.</a:t>
            </a:r>
          </a:p>
        </p:txBody>
      </p:sp>
      <p:pic>
        <p:nvPicPr>
          <p:cNvPr id="161" name="Plate1.pdf" descr="Plate1.pdf"/>
          <p:cNvPicPr>
            <a:picLocks noChangeAspect="1"/>
          </p:cNvPicPr>
          <p:nvPr/>
        </p:nvPicPr>
        <p:blipFill rotWithShape="1">
          <a:blip r:embed="rId2"/>
          <a:srcRect l="41924" b="5365"/>
          <a:stretch/>
        </p:blipFill>
        <p:spPr>
          <a:xfrm>
            <a:off x="6076316" y="1592717"/>
            <a:ext cx="1903887" cy="1745273"/>
          </a:xfrm>
          <a:prstGeom prst="rect">
            <a:avLst/>
          </a:prstGeom>
          <a:ln w="12700">
            <a:miter lim="400000"/>
          </a:ln>
        </p:spPr>
      </p:pic>
      <p:sp>
        <p:nvSpPr>
          <p:cNvPr id="162" name="e.g., distributed MCMC methods, Laplace approximations for GLMs, FedSOUL algorithm"/>
          <p:cNvSpPr txBox="1"/>
          <p:nvPr/>
        </p:nvSpPr>
        <p:spPr>
          <a:xfrm>
            <a:off x="5797044" y="445929"/>
            <a:ext cx="3232308" cy="453970"/>
          </a:xfrm>
          <a:prstGeom prst="rect">
            <a:avLst/>
          </a:prstGeom>
          <a:ln w="635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19050" tIns="19050" rIns="19050" bIns="19050" anchor="ctr">
            <a:spAutoFit/>
          </a:bodyPr>
          <a:lstStyle>
            <a:lvl1pPr>
              <a:defRPr sz="3200"/>
            </a:lvl1pPr>
          </a:lstStyle>
          <a:p>
            <a:r>
              <a:rPr lang="en-AU" sz="1200" dirty="0"/>
              <a:t>  </a:t>
            </a:r>
            <a:r>
              <a:rPr sz="1350" dirty="0">
                <a:solidFill>
                  <a:srgbClr val="7030A0"/>
                </a:solidFill>
              </a:rPr>
              <a:t>e.g., distributed MCMC methods, </a:t>
            </a:r>
            <a:br>
              <a:rPr lang="en-AU" sz="1350" dirty="0">
                <a:solidFill>
                  <a:srgbClr val="7030A0"/>
                </a:solidFill>
              </a:rPr>
            </a:br>
            <a:r>
              <a:rPr lang="en-AU" sz="1350" dirty="0">
                <a:solidFill>
                  <a:srgbClr val="7030A0"/>
                </a:solidFill>
              </a:rPr>
              <a:t>           </a:t>
            </a:r>
            <a:r>
              <a:rPr sz="1350" dirty="0">
                <a:solidFill>
                  <a:srgbClr val="7030A0"/>
                </a:solidFill>
              </a:rPr>
              <a:t>Laplace approximations for</a:t>
            </a:r>
            <a:r>
              <a:rPr lang="en-AU" sz="1350" dirty="0">
                <a:solidFill>
                  <a:srgbClr val="7030A0"/>
                </a:solidFill>
              </a:rPr>
              <a:t> </a:t>
            </a:r>
            <a:r>
              <a:rPr sz="1350" dirty="0">
                <a:solidFill>
                  <a:srgbClr val="7030A0"/>
                </a:solidFill>
              </a:rPr>
              <a:t>GLMs</a:t>
            </a:r>
          </a:p>
        </p:txBody>
      </p:sp>
      <p:sp>
        <p:nvSpPr>
          <p:cNvPr id="163" name="e.g., MLE estimation of GLMs, training of neural nets via FedAvg"/>
          <p:cNvSpPr txBox="1"/>
          <p:nvPr/>
        </p:nvSpPr>
        <p:spPr>
          <a:xfrm>
            <a:off x="6228184" y="4076463"/>
            <a:ext cx="2801167" cy="463589"/>
          </a:xfrm>
          <a:prstGeom prst="rect">
            <a:avLst/>
          </a:prstGeom>
          <a:ln w="635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3813" tIns="23813" rIns="23813" bIns="23813" anchor="ctr">
            <a:spAutoFit/>
          </a:bodyPr>
          <a:lstStyle>
            <a:lvl1pPr>
              <a:defRPr sz="3200"/>
            </a:lvl1pPr>
          </a:lstStyle>
          <a:p>
            <a:r>
              <a:rPr lang="en-AU" sz="1200" dirty="0"/>
              <a:t>     </a:t>
            </a:r>
            <a:r>
              <a:rPr sz="1350" dirty="0">
                <a:solidFill>
                  <a:srgbClr val="7030A0"/>
                </a:solidFill>
              </a:rPr>
              <a:t>e.g., MLE estimation of GLMs, </a:t>
            </a:r>
            <a:br>
              <a:rPr lang="en-AU" sz="1350" dirty="0">
                <a:solidFill>
                  <a:srgbClr val="7030A0"/>
                </a:solidFill>
              </a:rPr>
            </a:br>
            <a:r>
              <a:rPr lang="en-AU" sz="1350" dirty="0">
                <a:solidFill>
                  <a:srgbClr val="7030A0"/>
                </a:solidFill>
              </a:rPr>
              <a:t>     t</a:t>
            </a:r>
            <a:r>
              <a:rPr sz="1350" dirty="0">
                <a:solidFill>
                  <a:srgbClr val="7030A0"/>
                </a:solidFill>
              </a:rPr>
              <a:t>raining of neural nets</a:t>
            </a:r>
          </a:p>
        </p:txBody>
      </p:sp>
      <p:sp>
        <p:nvSpPr>
          <p:cNvPr id="164" name="Line"/>
          <p:cNvSpPr/>
          <p:nvPr/>
        </p:nvSpPr>
        <p:spPr>
          <a:xfrm>
            <a:off x="6536531" y="1071580"/>
            <a:ext cx="7145" cy="455576"/>
          </a:xfrm>
          <a:prstGeom prst="line">
            <a:avLst/>
          </a:prstGeom>
          <a:ln w="127000">
            <a:solidFill>
              <a:srgbClr val="9C42D1"/>
            </a:solidFill>
            <a:miter lim="400000"/>
            <a:tailEnd type="triangle"/>
          </a:ln>
        </p:spPr>
        <p:txBody>
          <a:bodyPr lIns="19050" tIns="19050" rIns="19050" bIns="19050" anchor="ctr"/>
          <a:lstStyle/>
          <a:p>
            <a:endParaRPr sz="675"/>
          </a:p>
        </p:txBody>
      </p:sp>
      <p:sp>
        <p:nvSpPr>
          <p:cNvPr id="165" name="Line"/>
          <p:cNvSpPr/>
          <p:nvPr/>
        </p:nvSpPr>
        <p:spPr>
          <a:xfrm flipV="1">
            <a:off x="7555942" y="3380852"/>
            <a:ext cx="16433" cy="560637"/>
          </a:xfrm>
          <a:prstGeom prst="line">
            <a:avLst/>
          </a:prstGeom>
          <a:ln w="127000">
            <a:solidFill>
              <a:srgbClr val="9C42D1"/>
            </a:solidFill>
            <a:miter lim="400000"/>
            <a:tailEnd type="triangle"/>
          </a:ln>
        </p:spPr>
        <p:txBody>
          <a:bodyPr lIns="19050" tIns="19050" rIns="19050" bIns="19050" anchor="ctr"/>
          <a:lstStyle/>
          <a:p>
            <a:endParaRPr sz="675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C4133D0-2CC6-92A8-E4FD-54FBF926C079}"/>
              </a:ext>
            </a:extLst>
          </p:cNvPr>
          <p:cNvSpPr txBox="1"/>
          <p:nvPr/>
        </p:nvSpPr>
        <p:spPr>
          <a:xfrm>
            <a:off x="345474" y="3403074"/>
            <a:ext cx="523463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600" dirty="0">
                <a:solidFill>
                  <a:srgbClr val="FF0000"/>
                </a:solidFill>
              </a:rPr>
              <a:t>Can we fit generic structured probabilistic models in the FL setting?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600" dirty="0">
                <a:solidFill>
                  <a:srgbClr val="FF0000"/>
                </a:solidFill>
              </a:rPr>
              <a:t>Can we accommodate heterogeneous data and partially siloed data?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2796E4-B79C-9746-A326-71F9DB337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sz="2800" dirty="0">
                <a:solidFill>
                  <a:schemeClr val="tx2"/>
                </a:solidFill>
              </a:rPr>
              <a:t>FL: Hierarchical spatial model (horizontal data)</a:t>
            </a:r>
            <a:endParaRPr lang="nl-NL" sz="2800" dirty="0">
              <a:solidFill>
                <a:schemeClr val="tx2"/>
              </a:solidFill>
            </a:endParaRPr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7F624E6-ECC4-FC4D-86E0-DAAB1D0CFF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MY"/>
              <a:t>COPYRIGHT ISIWSC2023</a:t>
            </a:r>
            <a:endParaRPr lang="en-MY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E971D7-722E-31EC-184F-AF8A731D8948}"/>
              </a:ext>
            </a:extLst>
          </p:cNvPr>
          <p:cNvSpPr txBox="1"/>
          <p:nvPr/>
        </p:nvSpPr>
        <p:spPr>
          <a:xfrm>
            <a:off x="182246" y="874315"/>
            <a:ext cx="320472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solidFill>
                  <a:srgbClr val="0070C0"/>
                </a:solidFill>
              </a:rPr>
              <a:t>Current approaches: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Same parameters for each</a:t>
            </a:r>
            <a:br>
              <a:rPr lang="en-AU" dirty="0"/>
            </a:br>
            <a:r>
              <a:rPr lang="en-AU" dirty="0"/>
              <a:t>party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e.g., GLM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87F37F1-5E01-0485-085D-928BDD0FDD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407" r="27811"/>
          <a:stretch/>
        </p:blipFill>
        <p:spPr>
          <a:xfrm>
            <a:off x="2008399" y="1849780"/>
            <a:ext cx="1224136" cy="262280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EA67ED6-F8E4-F788-47E8-96D17ED4D9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5512" b="9384"/>
          <a:stretch/>
        </p:blipFill>
        <p:spPr>
          <a:xfrm>
            <a:off x="6709479" y="1779662"/>
            <a:ext cx="2172825" cy="240215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A60CEC3-5AAC-F15E-9B5B-5EC562C8371A}"/>
              </a:ext>
            </a:extLst>
          </p:cNvPr>
          <p:cNvSpPr txBox="1"/>
          <p:nvPr/>
        </p:nvSpPr>
        <p:spPr>
          <a:xfrm>
            <a:off x="3764905" y="867030"/>
            <a:ext cx="3653051" cy="19851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AU" dirty="0">
                <a:solidFill>
                  <a:srgbClr val="0070C0"/>
                </a:solidFill>
              </a:rPr>
              <a:t>Our interest: </a:t>
            </a:r>
            <a:br>
              <a:rPr lang="en-AU" dirty="0">
                <a:solidFill>
                  <a:srgbClr val="0070C0"/>
                </a:solidFill>
              </a:rPr>
            </a:br>
            <a:r>
              <a:rPr lang="en-AU" dirty="0">
                <a:solidFill>
                  <a:srgbClr val="0070C0"/>
                </a:solidFill>
              </a:rPr>
              <a:t>Bayesian structured models</a:t>
            </a:r>
            <a:endParaRPr lang="en-AU" dirty="0"/>
          </a:p>
          <a:p>
            <a:pPr>
              <a:spcBef>
                <a:spcPts val="600"/>
              </a:spcBef>
            </a:pPr>
            <a:r>
              <a:rPr lang="en-AU" dirty="0"/>
              <a:t>  </a:t>
            </a:r>
            <a:r>
              <a:rPr lang="en-AU" sz="1600" dirty="0"/>
              <a:t>hierarchical / mixed effects models, </a:t>
            </a:r>
            <a:br>
              <a:rPr lang="en-AU" sz="1600" dirty="0"/>
            </a:br>
            <a:r>
              <a:rPr lang="en-AU" sz="1600" dirty="0"/>
              <a:t>  person or area-level random effects, </a:t>
            </a:r>
            <a:br>
              <a:rPr lang="en-AU" sz="1600" dirty="0"/>
            </a:br>
            <a:r>
              <a:rPr lang="en-AU" sz="1600" dirty="0"/>
              <a:t>  fully or partially pooled regression, </a:t>
            </a:r>
            <a:br>
              <a:rPr lang="en-AU" sz="1600" dirty="0"/>
            </a:br>
            <a:r>
              <a:rPr lang="en-AU" sz="1600" dirty="0"/>
              <a:t>  temporal effects, </a:t>
            </a:r>
            <a:br>
              <a:rPr lang="en-AU" sz="1600" dirty="0"/>
            </a:br>
            <a:r>
              <a:rPr lang="en-AU" sz="1600" dirty="0"/>
              <a:t>  disjoint spatial random effects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4DFD3F3-4701-FD08-5B5C-FC1D63481EB6}"/>
              </a:ext>
            </a:extLst>
          </p:cNvPr>
          <p:cNvSpPr txBox="1"/>
          <p:nvPr/>
        </p:nvSpPr>
        <p:spPr>
          <a:xfrm>
            <a:off x="3764905" y="4243898"/>
            <a:ext cx="3553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AU" dirty="0">
                <a:solidFill>
                  <a:srgbClr val="0070C0"/>
                </a:solidFill>
              </a:rPr>
              <a:t>Estimation:</a:t>
            </a:r>
            <a:r>
              <a:rPr lang="en-AU" dirty="0"/>
              <a:t>  Variational Inference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4588E35-BCAF-4EB7-2B55-4CF279578A6C}"/>
              </a:ext>
            </a:extLst>
          </p:cNvPr>
          <p:cNvCxnSpPr/>
          <p:nvPr/>
        </p:nvCxnSpPr>
        <p:spPr>
          <a:xfrm>
            <a:off x="3635896" y="874315"/>
            <a:ext cx="0" cy="320450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14736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Variational inference"/>
          <p:cNvSpPr txBox="1">
            <a:spLocks noGrp="1"/>
          </p:cNvSpPr>
          <p:nvPr>
            <p:ph type="title"/>
          </p:nvPr>
        </p:nvSpPr>
        <p:spPr>
          <a:xfrm>
            <a:off x="457200" y="290513"/>
            <a:ext cx="8177050" cy="647700"/>
          </a:xfrm>
          <a:prstGeom prst="rect">
            <a:avLst/>
          </a:prstGeom>
        </p:spPr>
        <p:txBody>
          <a:bodyPr>
            <a:normAutofit/>
          </a:bodyPr>
          <a:lstStyle>
            <a:lvl1pPr algn="l"/>
          </a:lstStyle>
          <a:p>
            <a:r>
              <a:rPr sz="2800" dirty="0">
                <a:solidFill>
                  <a:schemeClr val="tx2"/>
                </a:solidFill>
              </a:rPr>
              <a:t>Variational inference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1" name="Choose a parametric approximation,…"/>
              <p:cNvSpPr txBox="1">
                <a:spLocks noGrp="1"/>
              </p:cNvSpPr>
              <p:nvPr>
                <p:ph type="body" sz="half" idx="1"/>
              </p:nvPr>
            </p:nvSpPr>
            <p:spPr>
              <a:xfrm>
                <a:off x="457200" y="1503506"/>
                <a:ext cx="4583722" cy="3181351"/>
              </a:xfrm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:r>
                  <a:rPr sz="1600" dirty="0"/>
                  <a:t>Choose a parametric approximation, </a:t>
                </a:r>
              </a:p>
              <a:p>
                <a:pPr marL="0" lvl="5" indent="857250">
                  <a:buNone/>
                </a:pPr>
                <a:r>
                  <a:rPr sz="1600" dirty="0"/>
                  <a:t>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sz="1600" i="1">
                            <a:solidFill>
                              <a:srgbClr val="9B42D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1600" i="1">
                            <a:solidFill>
                              <a:srgbClr val="9B42D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sz="1600" i="1">
                            <a:solidFill>
                              <a:srgbClr val="9B42D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sub>
                    </m:sSub>
                    <m:r>
                      <a:rPr sz="1600" i="1">
                        <a:solidFill>
                          <a:srgbClr val="9B42D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sz="1600" i="1">
                        <a:solidFill>
                          <a:srgbClr val="9B42D0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sz="1600" i="1">
                        <a:solidFill>
                          <a:srgbClr val="9B42D0"/>
                        </a:solidFill>
                        <a:latin typeface="Cambria Math" panose="02040503050406030204" pitchFamily="18" charset="0"/>
                      </a:rPr>
                      <m:t>)≈</m:t>
                    </m:r>
                    <m:r>
                      <a:rPr sz="1600" i="1">
                        <a:solidFill>
                          <a:srgbClr val="9B42D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sz="1600" i="1">
                        <a:solidFill>
                          <a:srgbClr val="9B42D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sz="1600" i="1">
                        <a:solidFill>
                          <a:srgbClr val="9B42D0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sz="1600" i="1">
                        <a:solidFill>
                          <a:srgbClr val="9B42D0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sz="1600" i="1">
                        <a:solidFill>
                          <a:srgbClr val="9B42D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sz="1600" i="1">
                        <a:solidFill>
                          <a:srgbClr val="9B42D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sz="1600" dirty="0"/>
              </a:p>
              <a:p>
                <a:endParaRPr lang="en-AU" sz="1600" dirty="0"/>
              </a:p>
              <a:p>
                <a:r>
                  <a:rPr sz="1600" dirty="0"/>
                  <a:t>Update variational parameters via gradient descent, </a:t>
                </a:r>
              </a:p>
              <a:p>
                <a:pPr marL="0" indent="0">
                  <a:buNone/>
                </a:pPr>
                <a:r>
                  <a:rPr sz="1600" dirty="0"/>
                  <a:t>                       </a:t>
                </a:r>
                <a14:m>
                  <m:oMath xmlns:m="http://schemas.openxmlformats.org/officeDocument/2006/math">
                    <m:r>
                      <a:rPr sz="1600" i="1">
                        <a:solidFill>
                          <a:srgbClr val="9B42D0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r>
                      <a:rPr sz="1600" i="1">
                        <a:solidFill>
                          <a:srgbClr val="9B42D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sz="1600" i="1">
                        <a:solidFill>
                          <a:srgbClr val="9B42D0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r>
                      <a:rPr sz="1600" i="1">
                        <a:solidFill>
                          <a:srgbClr val="9B42D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sz="1600" i="1">
                        <a:solidFill>
                          <a:srgbClr val="9B42D0"/>
                        </a:solidFill>
                        <a:latin typeface="Cambria Math" panose="02040503050406030204" pitchFamily="18" charset="0"/>
                      </a:rPr>
                      <m:t>𝜂</m:t>
                    </m:r>
                    <m:sSub>
                      <m:sSubPr>
                        <m:ctrlPr>
                          <a:rPr sz="1600" i="1">
                            <a:solidFill>
                              <a:srgbClr val="9B42D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1600" i="1">
                            <a:solidFill>
                              <a:srgbClr val="9B42D0"/>
                            </a:solidFill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r>
                          <a:rPr sz="1600" i="1">
                            <a:solidFill>
                              <a:srgbClr val="9B42D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sub>
                    </m:sSub>
                    <m:r>
                      <a:rPr sz="1600" i="1">
                        <a:solidFill>
                          <a:srgbClr val="9B42D0"/>
                        </a:solidFill>
                        <a:latin typeface="Cambria Math" panose="02040503050406030204" pitchFamily="18" charset="0"/>
                      </a:rPr>
                      <m:t>ℒ</m:t>
                    </m:r>
                    <m:r>
                      <a:rPr sz="1600" i="1">
                        <a:solidFill>
                          <a:srgbClr val="9B42D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sz="1600" i="1">
                        <a:solidFill>
                          <a:srgbClr val="9B42D0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r>
                      <a:rPr sz="1600" i="1">
                        <a:solidFill>
                          <a:srgbClr val="9B42D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sz="1600" dirty="0"/>
              </a:p>
              <a:p>
                <a:endParaRPr lang="en-AU" sz="1600" dirty="0"/>
              </a:p>
              <a:p>
                <a:r>
                  <a:rPr sz="1600" dirty="0"/>
                  <a:t>The objective function </a:t>
                </a:r>
                <a14:m>
                  <m:oMath xmlns:m="http://schemas.openxmlformats.org/officeDocument/2006/math">
                    <m:r>
                      <a:rPr sz="1600" i="1">
                        <a:solidFill>
                          <a:srgbClr val="E500D7"/>
                        </a:solidFill>
                        <a:latin typeface="Cambria Math" panose="02040503050406030204" pitchFamily="18" charset="0"/>
                      </a:rPr>
                      <m:t>ℒ</m:t>
                    </m:r>
                    <m:r>
                      <a:rPr sz="1600" i="1">
                        <a:solidFill>
                          <a:srgbClr val="E500D7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sz="1600" i="1">
                        <a:solidFill>
                          <a:srgbClr val="E500D7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r>
                      <a:rPr sz="1600" i="1">
                        <a:solidFill>
                          <a:srgbClr val="E500D7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sz="1600" dirty="0"/>
                  <a:t> is the lower bound of the evidence, </a:t>
                </a:r>
                <a:endParaRPr sz="1600" dirty="0">
                  <a:solidFill>
                    <a:srgbClr val="E600D8"/>
                  </a:solidFill>
                </a:endParaRPr>
              </a:p>
            </p:txBody>
          </p:sp>
        </mc:Choice>
        <mc:Fallback xmlns="">
          <p:sp>
            <p:nvSpPr>
              <p:cNvPr id="171" name="Choose a parametric approximation,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1"/>
              </p:nvPr>
            </p:nvSpPr>
            <p:spPr>
              <a:xfrm>
                <a:off x="457200" y="1503506"/>
                <a:ext cx="4583722" cy="3181351"/>
              </a:xfrm>
              <a:prstGeom prst="rect">
                <a:avLst/>
              </a:prstGeom>
              <a:blipFill>
                <a:blip r:embed="rId2"/>
                <a:stretch>
                  <a:fillRect l="-532" t="-575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2" name="Gaussian VI in a nutshell"/>
          <p:cNvSpPr txBox="1">
            <a:spLocks noGrp="1"/>
          </p:cNvSpPr>
          <p:nvPr>
            <p:ph type="body" idx="21"/>
          </p:nvPr>
        </p:nvSpPr>
        <p:spPr>
          <a:xfrm>
            <a:off x="457200" y="889481"/>
            <a:ext cx="8229601" cy="31223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>
            <a:normAutofit fontScale="55000" lnSpcReduction="20000"/>
          </a:bodyPr>
          <a:lstStyle>
            <a:lvl1pPr algn="l">
              <a:defRPr>
                <a:solidFill>
                  <a:srgbClr val="9C42D1"/>
                </a:solidFill>
              </a:defRPr>
            </a:lvl1pPr>
          </a:lstStyle>
          <a:p>
            <a:r>
              <a:t>Gaussian VI in a nutshell</a:t>
            </a:r>
          </a:p>
        </p:txBody>
      </p:sp>
      <p:sp>
        <p:nvSpPr>
          <p:cNvPr id="173" name="Shape"/>
          <p:cNvSpPr/>
          <p:nvPr/>
        </p:nvSpPr>
        <p:spPr>
          <a:xfrm>
            <a:off x="5088172" y="688597"/>
            <a:ext cx="3739916" cy="33918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96" h="21151" extrusionOk="0">
                <a:moveTo>
                  <a:pt x="19409" y="7543"/>
                </a:moveTo>
                <a:cubicBezTo>
                  <a:pt x="18457" y="7203"/>
                  <a:pt x="17540" y="6759"/>
                  <a:pt x="16672" y="6220"/>
                </a:cubicBezTo>
                <a:cubicBezTo>
                  <a:pt x="14428" y="4826"/>
                  <a:pt x="12559" y="2830"/>
                  <a:pt x="11249" y="427"/>
                </a:cubicBezTo>
                <a:cubicBezTo>
                  <a:pt x="9453" y="-187"/>
                  <a:pt x="7517" y="-138"/>
                  <a:pt x="5751" y="567"/>
                </a:cubicBezTo>
                <a:cubicBezTo>
                  <a:pt x="3758" y="1362"/>
                  <a:pt x="2116" y="2932"/>
                  <a:pt x="1151" y="4966"/>
                </a:cubicBezTo>
                <a:cubicBezTo>
                  <a:pt x="483" y="6737"/>
                  <a:pt x="100" y="8616"/>
                  <a:pt x="17" y="10525"/>
                </a:cubicBezTo>
                <a:cubicBezTo>
                  <a:pt x="-74" y="12636"/>
                  <a:pt x="204" y="14746"/>
                  <a:pt x="837" y="16747"/>
                </a:cubicBezTo>
                <a:cubicBezTo>
                  <a:pt x="3116" y="18854"/>
                  <a:pt x="5877" y="20272"/>
                  <a:pt x="8836" y="20854"/>
                </a:cubicBezTo>
                <a:cubicBezTo>
                  <a:pt x="11677" y="21413"/>
                  <a:pt x="14605" y="21181"/>
                  <a:pt x="17340" y="20181"/>
                </a:cubicBezTo>
                <a:cubicBezTo>
                  <a:pt x="19457" y="18913"/>
                  <a:pt x="20896" y="16651"/>
                  <a:pt x="21225" y="14073"/>
                </a:cubicBezTo>
                <a:cubicBezTo>
                  <a:pt x="21526" y="11717"/>
                  <a:pt x="20864" y="9336"/>
                  <a:pt x="19409" y="7543"/>
                </a:cubicBezTo>
                <a:close/>
              </a:path>
            </a:pathLst>
          </a:custGeom>
          <a:solidFill>
            <a:schemeClr val="accent6">
              <a:satOff val="32461"/>
              <a:lumOff val="20828"/>
              <a:alpha val="41565"/>
            </a:schemeClr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endParaRPr sz="675"/>
          </a:p>
        </p:txBody>
      </p:sp>
      <p:sp>
        <p:nvSpPr>
          <p:cNvPr id="174" name="Oval"/>
          <p:cNvSpPr/>
          <p:nvPr/>
        </p:nvSpPr>
        <p:spPr>
          <a:xfrm>
            <a:off x="5902646" y="1819780"/>
            <a:ext cx="2738246" cy="1503941"/>
          </a:xfrm>
          <a:prstGeom prst="ellipse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defTabSz="423863"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1200"/>
          </a:p>
        </p:txBody>
      </p:sp>
      <p:sp>
        <p:nvSpPr>
          <p:cNvPr id="175" name="Star"/>
          <p:cNvSpPr/>
          <p:nvPr/>
        </p:nvSpPr>
        <p:spPr>
          <a:xfrm>
            <a:off x="6744149" y="1744816"/>
            <a:ext cx="232106" cy="226459"/>
          </a:xfrm>
          <a:prstGeom prst="star5">
            <a:avLst>
              <a:gd name="adj" fmla="val 19100"/>
              <a:gd name="hf" fmla="val 105146"/>
              <a:gd name="vf" fmla="val 110557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defTabSz="423863"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1200"/>
          </a:p>
        </p:txBody>
      </p:sp>
      <p:sp>
        <p:nvSpPr>
          <p:cNvPr id="176" name="Star"/>
          <p:cNvSpPr/>
          <p:nvPr/>
        </p:nvSpPr>
        <p:spPr>
          <a:xfrm>
            <a:off x="6124642" y="1265767"/>
            <a:ext cx="232106" cy="226459"/>
          </a:xfrm>
          <a:prstGeom prst="star5">
            <a:avLst>
              <a:gd name="adj" fmla="val 19100"/>
              <a:gd name="hf" fmla="val 105146"/>
              <a:gd name="vf" fmla="val 110557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defTabSz="423863"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1200"/>
          </a:p>
        </p:txBody>
      </p:sp>
      <p:sp>
        <p:nvSpPr>
          <p:cNvPr id="177" name="Line"/>
          <p:cNvSpPr/>
          <p:nvPr/>
        </p:nvSpPr>
        <p:spPr>
          <a:xfrm flipH="1">
            <a:off x="6917037" y="829170"/>
            <a:ext cx="565738" cy="877637"/>
          </a:xfrm>
          <a:prstGeom prst="line">
            <a:avLst/>
          </a:prstGeom>
          <a:ln w="127000">
            <a:solidFill>
              <a:srgbClr val="9C42D1"/>
            </a:solidFill>
            <a:miter lim="400000"/>
            <a:tailEnd type="triangle"/>
          </a:ln>
        </p:spPr>
        <p:txBody>
          <a:bodyPr lIns="19050" tIns="19050" rIns="19050" bIns="19050" anchor="ctr"/>
          <a:lstStyle/>
          <a:p>
            <a:endParaRPr sz="675"/>
          </a:p>
        </p:txBody>
      </p:sp>
      <p:sp>
        <p:nvSpPr>
          <p:cNvPr id="178" name="Line"/>
          <p:cNvSpPr/>
          <p:nvPr/>
        </p:nvSpPr>
        <p:spPr>
          <a:xfrm>
            <a:off x="6033605" y="531568"/>
            <a:ext cx="144335" cy="725940"/>
          </a:xfrm>
          <a:prstGeom prst="line">
            <a:avLst/>
          </a:prstGeom>
          <a:ln w="127000">
            <a:solidFill>
              <a:srgbClr val="9C42D1"/>
            </a:solidFill>
            <a:miter lim="400000"/>
            <a:tailEnd type="triangle"/>
          </a:ln>
        </p:spPr>
        <p:txBody>
          <a:bodyPr lIns="19050" tIns="19050" rIns="19050" bIns="19050" anchor="ctr"/>
          <a:lstStyle/>
          <a:p>
            <a:endParaRPr sz="675"/>
          </a:p>
        </p:txBody>
      </p:sp>
      <p:sp>
        <p:nvSpPr>
          <p:cNvPr id="179" name="Line"/>
          <p:cNvSpPr/>
          <p:nvPr/>
        </p:nvSpPr>
        <p:spPr>
          <a:xfrm flipH="1" flipV="1">
            <a:off x="7760323" y="3088696"/>
            <a:ext cx="183527" cy="1052023"/>
          </a:xfrm>
          <a:prstGeom prst="line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  <p:txBody>
          <a:bodyPr lIns="19050" tIns="19050" rIns="19050" bIns="19050" anchor="ctr"/>
          <a:lstStyle/>
          <a:p>
            <a:endParaRPr sz="675"/>
          </a:p>
        </p:txBody>
      </p:sp>
      <p:sp>
        <p:nvSpPr>
          <p:cNvPr id="180" name="Line"/>
          <p:cNvSpPr/>
          <p:nvPr/>
        </p:nvSpPr>
        <p:spPr>
          <a:xfrm flipV="1">
            <a:off x="6126668" y="3436695"/>
            <a:ext cx="1" cy="943688"/>
          </a:xfrm>
          <a:prstGeom prst="line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  <p:txBody>
          <a:bodyPr lIns="19050" tIns="19050" rIns="19050" bIns="19050" anchor="ctr"/>
          <a:lstStyle/>
          <a:p>
            <a:endParaRPr sz="675"/>
          </a:p>
        </p:txBody>
      </p:sp>
      <p:sp>
        <p:nvSpPr>
          <p:cNvPr id="181" name="Space of all possible posterior distributions"/>
          <p:cNvSpPr txBox="1"/>
          <p:nvPr/>
        </p:nvSpPr>
        <p:spPr>
          <a:xfrm>
            <a:off x="5253302" y="4447784"/>
            <a:ext cx="1735608" cy="4539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/>
          <a:p>
            <a:r>
              <a:rPr sz="1350" dirty="0"/>
              <a:t>Space of all possible posterior distributions</a:t>
            </a:r>
          </a:p>
        </p:txBody>
      </p:sp>
      <p:sp>
        <p:nvSpPr>
          <p:cNvPr id="182" name="Space of all possible approximate posterior distributions given variational family"/>
          <p:cNvSpPr txBox="1"/>
          <p:nvPr/>
        </p:nvSpPr>
        <p:spPr>
          <a:xfrm>
            <a:off x="7100348" y="4153010"/>
            <a:ext cx="1735608" cy="8694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/>
          <a:p>
            <a:r>
              <a:rPr sz="1350" dirty="0"/>
              <a:t>Space of all possible approximate posterior distributions given variational family</a:t>
            </a:r>
          </a:p>
        </p:txBody>
      </p:sp>
      <p:sp>
        <p:nvSpPr>
          <p:cNvPr id="183" name="True posterior distribution"/>
          <p:cNvSpPr txBox="1"/>
          <p:nvPr/>
        </p:nvSpPr>
        <p:spPr>
          <a:xfrm>
            <a:off x="5086709" y="153768"/>
            <a:ext cx="2013639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19050" tIns="19050" rIns="19050" bIns="19050" anchor="ctr">
            <a:spAutoFit/>
          </a:bodyPr>
          <a:lstStyle/>
          <a:p>
            <a:r>
              <a:rPr sz="1350" dirty="0"/>
              <a:t>True posterior distribution</a:t>
            </a:r>
          </a:p>
        </p:txBody>
      </p:sp>
      <p:sp>
        <p:nvSpPr>
          <p:cNvPr id="184" name="Closest approximate posterior distribution"/>
          <p:cNvSpPr txBox="1"/>
          <p:nvPr/>
        </p:nvSpPr>
        <p:spPr>
          <a:xfrm>
            <a:off x="7287627" y="390267"/>
            <a:ext cx="1735608" cy="4539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/>
          <a:p>
            <a:r>
              <a:rPr sz="1350" dirty="0"/>
              <a:t>Closest approximate posterior distribution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5" name="Equation"/>
              <p:cNvSpPr txBox="1"/>
              <p:nvPr/>
            </p:nvSpPr>
            <p:spPr>
              <a:xfrm>
                <a:off x="1085338" y="4060240"/>
                <a:ext cx="3475118" cy="280526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342900" latinLnBrk="1">
                  <a:defRPr sz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ar-AE" sz="1650" i="1">
                          <a:solidFill>
                            <a:srgbClr val="9B42D0"/>
                          </a:solidFill>
                          <a:latin typeface="Cambria Math" panose="02040503050406030204" pitchFamily="18" charset="0"/>
                        </a:rPr>
                        <m:t>ℒ</m:t>
                      </m:r>
                      <m:r>
                        <a:rPr lang="ar-AE" sz="1650" i="1">
                          <a:solidFill>
                            <a:srgbClr val="9B42D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ar-AE" sz="1650" i="1">
                          <a:solidFill>
                            <a:srgbClr val="9B42D0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ar-AE" sz="1650" i="1">
                          <a:solidFill>
                            <a:srgbClr val="9B42D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lang="ar-AE" sz="1650" i="1">
                              <a:solidFill>
                                <a:srgbClr val="9B42D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1650" i="1">
                              <a:solidFill>
                                <a:srgbClr val="9B42D0"/>
                              </a:solidFill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sSub>
                            <m:sSubPr>
                              <m:ctrlPr>
                                <a:rPr lang="ar-AE" sz="1650" i="1">
                                  <a:solidFill>
                                    <a:srgbClr val="9B42D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sz="1650" i="1">
                                  <a:solidFill>
                                    <a:srgbClr val="9B42D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ar-AE" sz="1650" i="1">
                                  <a:solidFill>
                                    <a:srgbClr val="9B42D0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sub>
                          </m:sSub>
                          <m:d>
                            <m:dPr>
                              <m:ctrlPr>
                                <a:rPr lang="ar-AE" sz="1650" i="1">
                                  <a:solidFill>
                                    <a:srgbClr val="9B42D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ar-AE" sz="1650" i="1">
                                  <a:solidFill>
                                    <a:srgbClr val="9B42D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sub>
                      </m:sSub>
                      <m:r>
                        <a:rPr lang="ar-AE" sz="1650" i="1">
                          <a:solidFill>
                            <a:srgbClr val="9B42D0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m:rPr>
                          <m:sty m:val="p"/>
                        </m:rPr>
                        <a:rPr lang="en-AU" sz="1650" i="1">
                          <a:solidFill>
                            <a:srgbClr val="9B42D0"/>
                          </a:solidFill>
                          <a:latin typeface="Cambria Math" panose="02040503050406030204" pitchFamily="18" charset="0"/>
                        </a:rPr>
                        <m:t>log</m:t>
                      </m:r>
                      <m:r>
                        <a:rPr lang="en-AU" sz="1650" i="1">
                          <a:solidFill>
                            <a:srgbClr val="9B42D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AU" sz="1650" i="1">
                          <a:solidFill>
                            <a:srgbClr val="9B42D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AU" sz="1650" i="1">
                          <a:solidFill>
                            <a:srgbClr val="9B42D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AU" sz="1650" i="1">
                          <a:solidFill>
                            <a:srgbClr val="9B42D0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AU" sz="1650" i="1">
                          <a:solidFill>
                            <a:srgbClr val="9B42D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AU" sz="1650" i="1">
                          <a:solidFill>
                            <a:srgbClr val="9B42D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AU" sz="1650" i="1">
                          <a:solidFill>
                            <a:srgbClr val="9B42D0"/>
                          </a:solidFill>
                          <a:latin typeface="Cambria Math" panose="02040503050406030204" pitchFamily="18" charset="0"/>
                        </a:rPr>
                        <m:t>)−</m:t>
                      </m:r>
                      <m:r>
                        <m:rPr>
                          <m:sty m:val="p"/>
                        </m:rPr>
                        <a:rPr lang="en-AU" sz="1650" i="1">
                          <a:solidFill>
                            <a:srgbClr val="9B42D0"/>
                          </a:solidFill>
                          <a:latin typeface="Cambria Math" panose="02040503050406030204" pitchFamily="18" charset="0"/>
                        </a:rPr>
                        <m:t>log</m:t>
                      </m:r>
                      <m:r>
                        <a:rPr lang="en-AU" sz="1650" i="1">
                          <a:solidFill>
                            <a:srgbClr val="9B42D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ar-AE" sz="1650" i="1">
                              <a:solidFill>
                                <a:srgbClr val="9B42D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1650" i="1">
                              <a:solidFill>
                                <a:srgbClr val="9B42D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ar-AE" sz="1650" i="1">
                              <a:solidFill>
                                <a:srgbClr val="9B42D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sub>
                      </m:sSub>
                      <m:r>
                        <a:rPr lang="ar-AE" sz="1650" i="1">
                          <a:solidFill>
                            <a:srgbClr val="9B42D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ar-AE" sz="1650" i="1">
                          <a:solidFill>
                            <a:srgbClr val="9B42D0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ar-AE" sz="1650" i="1">
                          <a:solidFill>
                            <a:srgbClr val="9B42D0"/>
                          </a:solidFill>
                          <a:latin typeface="Cambria Math" panose="02040503050406030204" pitchFamily="18" charset="0"/>
                        </a:rPr>
                        <m:t>)]</m:t>
                      </m:r>
                    </m:oMath>
                  </m:oMathPara>
                </a14:m>
                <a:endParaRPr sz="1650" dirty="0">
                  <a:solidFill>
                    <a:srgbClr val="9C42D1"/>
                  </a:solidFill>
                </a:endParaRPr>
              </a:p>
            </p:txBody>
          </p:sp>
        </mc:Choice>
        <mc:Fallback xmlns="">
          <p:sp>
            <p:nvSpPr>
              <p:cNvPr id="185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5338" y="4060240"/>
                <a:ext cx="3475118" cy="280526"/>
              </a:xfrm>
              <a:prstGeom prst="rect">
                <a:avLst/>
              </a:prstGeom>
              <a:blipFill>
                <a:blip r:embed="rId3"/>
                <a:stretch>
                  <a:fillRect l="-702" r="-1754" b="-26087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FSVI"/>
          <p:cNvSpPr txBox="1">
            <a:spLocks noGrp="1"/>
          </p:cNvSpPr>
          <p:nvPr>
            <p:ph type="title"/>
          </p:nvPr>
        </p:nvSpPr>
        <p:spPr>
          <a:xfrm>
            <a:off x="437206" y="288760"/>
            <a:ext cx="8177051" cy="647701"/>
          </a:xfrm>
          <a:prstGeom prst="rect">
            <a:avLst/>
          </a:prstGeom>
        </p:spPr>
        <p:txBody>
          <a:bodyPr>
            <a:normAutofit/>
          </a:bodyPr>
          <a:lstStyle>
            <a:lvl1pPr algn="l"/>
          </a:lstStyle>
          <a:p>
            <a:r>
              <a:rPr lang="en-AU" sz="2800">
                <a:solidFill>
                  <a:schemeClr val="tx2"/>
                </a:solidFill>
              </a:rPr>
              <a:t>Structured Federated Variation Inference (</a:t>
            </a:r>
            <a:r>
              <a:rPr sz="2800">
                <a:solidFill>
                  <a:schemeClr val="tx2"/>
                </a:solidFill>
              </a:rPr>
              <a:t>S</a:t>
            </a:r>
            <a:r>
              <a:rPr lang="en-AU" sz="2800">
                <a:solidFill>
                  <a:schemeClr val="tx2"/>
                </a:solidFill>
              </a:rPr>
              <a:t>F</a:t>
            </a:r>
            <a:r>
              <a:rPr sz="2800">
                <a:solidFill>
                  <a:schemeClr val="tx2"/>
                </a:solidFill>
              </a:rPr>
              <a:t>VI</a:t>
            </a:r>
            <a:r>
              <a:rPr lang="en-AU" sz="2800">
                <a:solidFill>
                  <a:schemeClr val="tx2"/>
                </a:solidFill>
              </a:rPr>
              <a:t>)</a:t>
            </a:r>
            <a:endParaRPr sz="2800">
              <a:solidFill>
                <a:schemeClr val="tx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2" name="In a distributed inference setting, where gradient information wrt   is communicated to the server at each iteration, FSVI returns the exact variational approximation as in standard settings for the following model class,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383889" y="1358326"/>
                <a:ext cx="7511540" cy="3181351"/>
              </a:xfrm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:r>
                  <a:rPr sz="1600"/>
                  <a:t>In a distributed inference setting, where gradient information </a:t>
                </a:r>
                <a:r>
                  <a:rPr sz="1600" err="1"/>
                  <a:t>wrt</a:t>
                </a:r>
                <a:r>
                  <a:rPr sz="160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sz="1600" i="1">
                            <a:solidFill>
                              <a:srgbClr val="E500D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1600" i="1">
                            <a:solidFill>
                              <a:srgbClr val="E500D7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sz="1600" i="1">
                            <a:solidFill>
                              <a:srgbClr val="E500D7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</m:oMath>
                </a14:m>
                <a:r>
                  <a:rPr sz="1600"/>
                  <a:t> is communicated to the server </a:t>
                </a:r>
                <a:r>
                  <a:rPr sz="1600">
                    <a:solidFill>
                      <a:srgbClr val="E600D8"/>
                    </a:solidFill>
                  </a:rPr>
                  <a:t>at each iteration</a:t>
                </a:r>
                <a:r>
                  <a:rPr sz="1600"/>
                  <a:t>, S</a:t>
                </a:r>
                <a:r>
                  <a:rPr lang="en-AU" sz="1600"/>
                  <a:t>F</a:t>
                </a:r>
                <a:r>
                  <a:rPr sz="1600"/>
                  <a:t>VI returns </a:t>
                </a:r>
                <a:r>
                  <a:rPr sz="1600">
                    <a:solidFill>
                      <a:srgbClr val="9C42D1"/>
                    </a:solidFill>
                  </a:rPr>
                  <a:t>the exact variational approximation as in standard settings</a:t>
                </a:r>
                <a:r>
                  <a:rPr sz="1600"/>
                  <a:t> for the following model class, </a:t>
                </a:r>
                <a:endParaRPr sz="1600">
                  <a:solidFill>
                    <a:srgbClr val="E600D8"/>
                  </a:solidFill>
                </a:endParaRPr>
              </a:p>
            </p:txBody>
          </p:sp>
        </mc:Choice>
        <mc:Fallback xmlns="">
          <p:sp>
            <p:nvSpPr>
              <p:cNvPr id="192" name="In a distributed inference setting, where gradient information wrt   is communicated to the server at each iteration, FSVI returns the exact variational approximation as in standard settings for the following model class,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83889" y="1358326"/>
                <a:ext cx="7511540" cy="3181351"/>
              </a:xfrm>
              <a:prstGeom prst="rect">
                <a:avLst/>
              </a:prstGeom>
              <a:blipFill>
                <a:blip r:embed="rId2"/>
                <a:stretch>
                  <a:fillRect l="-325" t="-5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3" name="Properties of the choice of approximation"/>
          <p:cNvSpPr txBox="1">
            <a:spLocks noGrp="1"/>
          </p:cNvSpPr>
          <p:nvPr>
            <p:ph type="body" idx="21"/>
          </p:nvPr>
        </p:nvSpPr>
        <p:spPr>
          <a:xfrm>
            <a:off x="457200" y="889481"/>
            <a:ext cx="8229601" cy="31223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>
            <a:noAutofit/>
          </a:bodyPr>
          <a:lstStyle>
            <a:lvl1pPr algn="l">
              <a:defRPr>
                <a:solidFill>
                  <a:srgbClr val="9C42D1"/>
                </a:solidFill>
              </a:defRPr>
            </a:lvl1pPr>
          </a:lstStyle>
          <a:p>
            <a:r>
              <a:rPr sz="2000"/>
              <a:t>Properties of the choice of approximation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4" name="Rectangle"/>
              <p:cNvSpPr txBox="1"/>
              <p:nvPr/>
            </p:nvSpPr>
            <p:spPr>
              <a:xfrm>
                <a:off x="-1188640" y="2787774"/>
                <a:ext cx="6175052" cy="1412857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lIns="19050" tIns="19050" rIns="19050" bIns="19050" anchor="ctr"/>
              <a:lstStyle/>
              <a:p>
                <a:pPr lvl="4" defTabSz="914377">
                  <a:spcBef>
                    <a:spcPts val="900"/>
                  </a:spcBef>
                  <a:defRPr sz="4400"/>
                </a:pPr>
                <a:r>
                  <a:rPr sz="1650"/>
                  <a:t>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sz="1969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1969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𝐙</m:t>
                        </m:r>
                      </m:e>
                      <m:sub>
                        <m:r>
                          <a:rPr sz="1969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r>
                      <a:rPr sz="1969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∼</m:t>
                    </m:r>
                    <m:sSub>
                      <m:sSubPr>
                        <m:ctrlPr>
                          <a:rPr sz="1969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1969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sz="1969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sz="1969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sz="1969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1969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𝐙</m:t>
                        </m:r>
                      </m:e>
                      <m:sub>
                        <m:r>
                          <a:rPr sz="1969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r>
                      <a:rPr sz="1969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sz="1650"/>
              </a:p>
              <a:p>
                <a:pPr lvl="4" defTabSz="914377">
                  <a:spcBef>
                    <a:spcPts val="900"/>
                  </a:spcBef>
                  <a:defRPr sz="4400"/>
                </a:pPr>
                <a:r>
                  <a:rPr sz="1650"/>
                  <a:t>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sz="193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193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𝐙</m:t>
                        </m:r>
                      </m:e>
                      <m:sub>
                        <m:sSub>
                          <m:sSubPr>
                            <m:ctrlPr>
                              <a:rPr sz="193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sz="193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sz="193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sub>
                    </m:sSub>
                    <m:r>
                      <a:rPr sz="1931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sz="193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193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𝐙</m:t>
                        </m:r>
                      </m:e>
                      <m:sub>
                        <m:r>
                          <a:rPr sz="193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r>
                      <a:rPr sz="1931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∼</m:t>
                    </m:r>
                    <m:sSub>
                      <m:sSubPr>
                        <m:ctrlPr>
                          <a:rPr sz="193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193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sz="193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sz="1931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sz="193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193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𝐙</m:t>
                        </m:r>
                      </m:e>
                      <m:sub>
                        <m:sSub>
                          <m:sSubPr>
                            <m:ctrlPr>
                              <a:rPr sz="193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sz="193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sz="193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sub>
                    </m:sSub>
                    <m:r>
                      <a:rPr sz="1931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sz="193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193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𝐙</m:t>
                        </m:r>
                      </m:e>
                      <m:sub>
                        <m:r>
                          <a:rPr sz="193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r>
                      <a:rPr sz="1931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),</m:t>
                    </m:r>
                    <m:r>
                      <a:rPr sz="1931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sz="1931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=1,…,</m:t>
                    </m:r>
                    <m:r>
                      <a:rPr sz="1931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endParaRPr sz="1650"/>
              </a:p>
              <a:p>
                <a:pPr lvl="4" defTabSz="914377">
                  <a:spcBef>
                    <a:spcPts val="900"/>
                  </a:spcBef>
                  <a:defRPr sz="4400"/>
                </a:pPr>
                <a:r>
                  <a:rPr sz="165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sz="193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193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𝐲</m:t>
                        </m:r>
                      </m:e>
                      <m:sub>
                        <m:r>
                          <a:rPr sz="193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sz="1931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sz="193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193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𝐙</m:t>
                        </m:r>
                      </m:e>
                      <m:sub>
                        <m:sSub>
                          <m:sSubPr>
                            <m:ctrlPr>
                              <a:rPr sz="193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sz="193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sz="193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sub>
                    </m:sSub>
                    <m:r>
                      <a:rPr sz="1931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sz="193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193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𝐙</m:t>
                        </m:r>
                      </m:e>
                      <m:sub>
                        <m:r>
                          <a:rPr sz="193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r>
                      <a:rPr sz="1931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∼</m:t>
                    </m:r>
                    <m:sSub>
                      <m:sSubPr>
                        <m:ctrlPr>
                          <a:rPr sz="193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193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sz="193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sz="1931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sz="193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193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𝐲</m:t>
                        </m:r>
                      </m:e>
                      <m:sub>
                        <m:r>
                          <a:rPr sz="193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sz="1931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sz="193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193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𝐙</m:t>
                        </m:r>
                      </m:e>
                      <m:sub>
                        <m:sSub>
                          <m:sSubPr>
                            <m:ctrlPr>
                              <a:rPr sz="193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sz="193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sz="193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sub>
                    </m:sSub>
                    <m:r>
                      <a:rPr sz="1931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sz="193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193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𝐙</m:t>
                        </m:r>
                      </m:e>
                      <m:sub>
                        <m:r>
                          <a:rPr sz="193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r>
                      <a:rPr sz="1931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),</m:t>
                    </m:r>
                    <m:r>
                      <a:rPr sz="1931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sz="1931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=1,…,</m:t>
                    </m:r>
                    <m:r>
                      <a:rPr sz="1931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endParaRPr sz="1650"/>
              </a:p>
            </p:txBody>
          </p:sp>
        </mc:Choice>
        <mc:Fallback xmlns="">
          <p:sp>
            <p:nvSpPr>
              <p:cNvPr id="194" name="Rectangle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188640" y="2787774"/>
                <a:ext cx="6175052" cy="141285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5" name="Model classes that this includes are,…"/>
          <p:cNvSpPr txBox="1"/>
          <p:nvPr/>
        </p:nvSpPr>
        <p:spPr>
          <a:xfrm>
            <a:off x="5041836" y="2571751"/>
            <a:ext cx="3418596" cy="22829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>
            <a:normAutofit/>
          </a:bodyPr>
          <a:lstStyle/>
          <a:p>
            <a:pPr defTabSz="914377">
              <a:spcBef>
                <a:spcPts val="900"/>
              </a:spcBef>
              <a:buSzPct val="150000"/>
              <a:defRPr sz="4400"/>
            </a:pPr>
            <a:r>
              <a:rPr sz="1600">
                <a:solidFill>
                  <a:schemeClr val="accent6">
                    <a:lumMod val="75000"/>
                  </a:schemeClr>
                </a:solidFill>
                <a:latin typeface="Canela Text Bold"/>
                <a:ea typeface="Canela Text Bold"/>
                <a:cs typeface="Canela Text Bold"/>
                <a:sym typeface="Canela Text Bold"/>
              </a:rPr>
              <a:t>Model classes that this includes are,</a:t>
            </a:r>
            <a:r>
              <a:rPr sz="1600">
                <a:solidFill>
                  <a:schemeClr val="accent6">
                    <a:lumMod val="75000"/>
                  </a:schemeClr>
                </a:solidFill>
              </a:rPr>
              <a:t> </a:t>
            </a:r>
          </a:p>
          <a:p>
            <a:pPr marL="409575" lvl="1" indent="-204788" defTabSz="914377">
              <a:spcBef>
                <a:spcPts val="900"/>
              </a:spcBef>
              <a:buSzPct val="150000"/>
              <a:buChar char="•"/>
              <a:defRPr sz="4400"/>
            </a:pPr>
            <a:r>
              <a:rPr sz="1600">
                <a:solidFill>
                  <a:schemeClr val="accent6">
                    <a:lumMod val="75000"/>
                  </a:schemeClr>
                </a:solidFill>
              </a:rPr>
              <a:t>Bayesian hierarchical models </a:t>
            </a:r>
          </a:p>
          <a:p>
            <a:pPr marL="409575" lvl="1" indent="-204788" defTabSz="914377">
              <a:spcBef>
                <a:spcPts val="900"/>
              </a:spcBef>
              <a:buSzPct val="150000"/>
              <a:buChar char="•"/>
              <a:defRPr sz="4400"/>
            </a:pPr>
            <a:r>
              <a:rPr sz="1600">
                <a:solidFill>
                  <a:schemeClr val="accent6">
                    <a:lumMod val="75000"/>
                  </a:schemeClr>
                </a:solidFill>
              </a:rPr>
              <a:t>Topic models </a:t>
            </a:r>
          </a:p>
          <a:p>
            <a:pPr marL="409575" lvl="1" indent="-204788" defTabSz="914377">
              <a:spcBef>
                <a:spcPts val="900"/>
              </a:spcBef>
              <a:buSzPct val="150000"/>
              <a:buChar char="•"/>
              <a:defRPr sz="4400"/>
            </a:pPr>
            <a:r>
              <a:rPr sz="1600">
                <a:solidFill>
                  <a:schemeClr val="accent6">
                    <a:lumMod val="75000"/>
                  </a:schemeClr>
                </a:solidFill>
              </a:rPr>
              <a:t>Hierarchical VAEs</a:t>
            </a:r>
          </a:p>
          <a:p>
            <a:pPr marL="409575" lvl="1" indent="-204788" defTabSz="914377">
              <a:spcBef>
                <a:spcPts val="900"/>
              </a:spcBef>
              <a:buSzPct val="150000"/>
              <a:buChar char="•"/>
              <a:defRPr sz="4400"/>
            </a:pPr>
            <a:r>
              <a:rPr sz="1600">
                <a:solidFill>
                  <a:schemeClr val="accent6">
                    <a:lumMod val="75000"/>
                  </a:schemeClr>
                </a:solidFill>
              </a:rPr>
              <a:t>…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2796E4-B79C-9746-A326-71F9DB337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sz="2800" dirty="0">
                <a:solidFill>
                  <a:schemeClr val="tx2"/>
                </a:solidFill>
              </a:rPr>
              <a:t>FL Example: Results</a:t>
            </a:r>
            <a:endParaRPr lang="nl-NL" sz="2800" dirty="0">
              <a:solidFill>
                <a:schemeClr val="tx2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719F252-665F-1D46-3D21-58CA4C3837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843558"/>
            <a:ext cx="8316415" cy="3810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4664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en-AU" sz="2800" dirty="0">
                <a:solidFill>
                  <a:srgbClr val="002060"/>
                </a:solidFill>
              </a:rPr>
              <a:t>2. The challenge of complete data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3E45B8C-606F-0803-660D-B1DD257A740A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79512" y="987574"/>
            <a:ext cx="8964488" cy="3672408"/>
          </a:xfrm>
        </p:spPr>
        <p:txBody>
          <a:bodyPr>
            <a:no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1600" dirty="0"/>
              <a:t>Cancer risk data often obtained from surveys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1600" dirty="0"/>
              <a:t>2017-18 Australian Bureau of Statistics (ABS) National Health Survey (NHS) ≈ 17,000 adults</a:t>
            </a:r>
          </a:p>
          <a:p>
            <a:pPr marL="742618" lvl="1" indent="-285750">
              <a:buClr>
                <a:srgbClr val="FF0000"/>
              </a:buClr>
              <a:buFont typeface="Arial" panose="020B0604020202020204" pitchFamily="34" charset="0"/>
              <a:buChar char="×"/>
            </a:pPr>
            <a:r>
              <a:rPr lang="en-AU" sz="1400" dirty="0">
                <a:solidFill>
                  <a:srgbClr val="FF0000"/>
                </a:solidFill>
              </a:rPr>
              <a:t>Small sample size – small area (SA2) sample size of 8 (IQR: 5–13)</a:t>
            </a:r>
          </a:p>
          <a:p>
            <a:pPr marL="742618" lvl="1" indent="-285750">
              <a:buClr>
                <a:srgbClr val="FF0000"/>
              </a:buClr>
              <a:buFont typeface="Arial" panose="020B0604020202020204" pitchFamily="34" charset="0"/>
              <a:buChar char="×"/>
            </a:pPr>
            <a:r>
              <a:rPr lang="en-AU" sz="1400" dirty="0">
                <a:solidFill>
                  <a:srgbClr val="FF0000"/>
                </a:solidFill>
              </a:rPr>
              <a:t>Samples for ≈ 70% of areas (non-random)</a:t>
            </a:r>
          </a:p>
          <a:p>
            <a:pPr marL="742618" lvl="1" indent="-285750">
              <a:buClr>
                <a:srgbClr val="FF0000"/>
              </a:buClr>
              <a:buFont typeface="Arial" panose="020B0604020202020204" pitchFamily="34" charset="0"/>
              <a:buChar char="×"/>
            </a:pPr>
            <a:r>
              <a:rPr lang="en-AU" sz="1400" dirty="0">
                <a:solidFill>
                  <a:srgbClr val="FF0000"/>
                </a:solidFill>
              </a:rPr>
              <a:t>~ 50% of SA2 are either </a:t>
            </a:r>
            <a:r>
              <a:rPr lang="en-AU" sz="1400" dirty="0" err="1">
                <a:solidFill>
                  <a:srgbClr val="FF0000"/>
                </a:solidFill>
              </a:rPr>
              <a:t>nonsampled</a:t>
            </a:r>
            <a:r>
              <a:rPr lang="en-AU" sz="1400" dirty="0">
                <a:solidFill>
                  <a:srgbClr val="FF0000"/>
                </a:solidFill>
              </a:rPr>
              <a:t> or unstable</a:t>
            </a:r>
            <a:endParaRPr lang="en-AU" sz="1600" dirty="0"/>
          </a:p>
          <a:p>
            <a:pPr marL="171450" indent="-1714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AU" sz="1600" dirty="0"/>
              <a:t>Current small area estimation methods for proportions:</a:t>
            </a:r>
          </a:p>
          <a:p>
            <a:pPr marL="628318" lvl="1" indent="-1714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AU" sz="1600" dirty="0"/>
              <a:t>Individual-level models</a:t>
            </a:r>
          </a:p>
          <a:p>
            <a:pPr marL="1199488" lvl="2" indent="-285750">
              <a:buClr>
                <a:schemeClr val="tx1"/>
              </a:buClr>
              <a:buFont typeface="Arial" panose="020B0604020202020204" pitchFamily="34" charset="0"/>
              <a:buChar char="×"/>
            </a:pPr>
            <a:r>
              <a:rPr lang="en-AU" sz="1400" dirty="0">
                <a:solidFill>
                  <a:srgbClr val="FF0000"/>
                </a:solidFill>
              </a:rPr>
              <a:t>Require covariate data for all population individuals </a:t>
            </a:r>
          </a:p>
          <a:p>
            <a:pPr marL="1199488" lvl="2" indent="-285750">
              <a:buClr>
                <a:schemeClr val="tx1"/>
              </a:buClr>
              <a:buFont typeface="Arial" panose="020B0604020202020204" pitchFamily="34" charset="0"/>
              <a:buChar char="×"/>
            </a:pPr>
            <a:r>
              <a:rPr lang="en-AU" sz="1400" dirty="0">
                <a:solidFill>
                  <a:srgbClr val="FF0000"/>
                </a:solidFill>
              </a:rPr>
              <a:t>Cannot use survey-only covariates</a:t>
            </a:r>
          </a:p>
          <a:p>
            <a:pPr marL="1199488" lvl="2" indent="-285750">
              <a:buClr>
                <a:schemeClr val="tx1"/>
              </a:buClr>
              <a:buFont typeface="Arial" panose="020B0604020202020204" pitchFamily="34" charset="0"/>
              <a:buChar char="×"/>
            </a:pPr>
            <a:r>
              <a:rPr lang="en-AU" sz="1400" dirty="0">
                <a:solidFill>
                  <a:srgbClr val="FF0000"/>
                </a:solidFill>
              </a:rPr>
              <a:t>Adjusts for sample design via modelling rather than sample weights </a:t>
            </a:r>
          </a:p>
          <a:p>
            <a:pPr marL="628318" lvl="1" indent="-1714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AU" sz="1600" dirty="0"/>
              <a:t>Area-level models </a:t>
            </a:r>
          </a:p>
          <a:p>
            <a:pPr marL="1199488" lvl="2" indent="-285750">
              <a:buClr>
                <a:schemeClr val="tx1"/>
              </a:buClr>
              <a:buFont typeface="Arial" panose="020B0604020202020204" pitchFamily="34" charset="0"/>
              <a:buChar char="×"/>
            </a:pPr>
            <a:r>
              <a:rPr lang="en-AU" sz="1400" dirty="0">
                <a:solidFill>
                  <a:srgbClr val="FF0000"/>
                </a:solidFill>
              </a:rPr>
              <a:t>With very small sample sizes → unstable direct estimates</a:t>
            </a:r>
          </a:p>
          <a:p>
            <a:pPr marL="1199488" lvl="2" indent="-285750">
              <a:buClr>
                <a:schemeClr val="tx1"/>
              </a:buClr>
              <a:buFont typeface="Arial" panose="020B0604020202020204" pitchFamily="34" charset="0"/>
              <a:buChar char="×"/>
            </a:pPr>
            <a:r>
              <a:rPr lang="en-AU" sz="1400" dirty="0">
                <a:solidFill>
                  <a:srgbClr val="FF0000"/>
                </a:solidFill>
              </a:rPr>
              <a:t>Insufficient understanding of performance for non-sampled areas</a:t>
            </a:r>
          </a:p>
        </p:txBody>
      </p:sp>
    </p:spTree>
    <p:extLst>
      <p:ext uri="{BB962C8B-B14F-4D97-AF65-F5344CB8AC3E}">
        <p14:creationId xmlns:p14="http://schemas.microsoft.com/office/powerpoint/2010/main" val="21176943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en-AU" sz="2800" dirty="0">
                <a:solidFill>
                  <a:srgbClr val="002060"/>
                </a:solidFill>
              </a:rPr>
              <a:t>Two-stage model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23E8E4C-5405-2F45-B689-79CAEFB0E3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7904" y="267494"/>
            <a:ext cx="3600400" cy="440234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75B966E-4D38-B729-BE1F-532B9D36975B}"/>
              </a:ext>
            </a:extLst>
          </p:cNvPr>
          <p:cNvSpPr txBox="1"/>
          <p:nvPr/>
        </p:nvSpPr>
        <p:spPr>
          <a:xfrm>
            <a:off x="395536" y="1707654"/>
            <a:ext cx="267893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AU" dirty="0">
                <a:solidFill>
                  <a:srgbClr val="00B050"/>
                </a:solidFill>
              </a:rPr>
              <a:t>Increased stability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AU" dirty="0">
              <a:solidFill>
                <a:srgbClr val="00B05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AU" dirty="0">
                <a:solidFill>
                  <a:srgbClr val="00B050"/>
                </a:solidFill>
              </a:rPr>
              <a:t>Increased smoothing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AU" dirty="0">
              <a:solidFill>
                <a:srgbClr val="00B05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AU" dirty="0">
                <a:solidFill>
                  <a:srgbClr val="00B050"/>
                </a:solidFill>
              </a:rPr>
              <a:t>Increased coverage</a:t>
            </a:r>
          </a:p>
        </p:txBody>
      </p:sp>
    </p:spTree>
    <p:extLst>
      <p:ext uri="{BB962C8B-B14F-4D97-AF65-F5344CB8AC3E}">
        <p14:creationId xmlns:p14="http://schemas.microsoft.com/office/powerpoint/2010/main" val="26502384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en-AU" sz="2800" dirty="0">
                <a:solidFill>
                  <a:srgbClr val="002060"/>
                </a:solidFill>
              </a:rPr>
              <a:t>Stage 1 model (individual level)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3BC5A71-CA57-A450-8714-62D4686459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275" b="32739"/>
          <a:stretch/>
        </p:blipFill>
        <p:spPr>
          <a:xfrm>
            <a:off x="971600" y="818021"/>
            <a:ext cx="6090817" cy="1368152"/>
          </a:xfrm>
          <a:prstGeom prst="rect">
            <a:avLst/>
          </a:prstGeom>
          <a:ln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F34750F-BC80-55C4-EFFA-64AD15CEADA0}"/>
              </a:ext>
            </a:extLst>
          </p:cNvPr>
          <p:cNvSpPr txBox="1"/>
          <p:nvPr/>
        </p:nvSpPr>
        <p:spPr>
          <a:xfrm>
            <a:off x="983324" y="2247798"/>
            <a:ext cx="5291216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AU" sz="1400" i="1" dirty="0">
                <a:solidFill>
                  <a:srgbClr val="7030A0"/>
                </a:solidFill>
              </a:rPr>
              <a:t>X </a:t>
            </a:r>
            <a:r>
              <a:rPr lang="en-AU" sz="1400" dirty="0">
                <a:solidFill>
                  <a:srgbClr val="7030A0"/>
                </a:solidFill>
              </a:rPr>
              <a:t>includes individual-level (chronic illness, other risk factors, etc) </a:t>
            </a:r>
            <a:r>
              <a:rPr lang="en-AU" sz="1400" i="1" dirty="0">
                <a:solidFill>
                  <a:srgbClr val="7030A0"/>
                </a:solidFill>
              </a:rPr>
              <a:t>and </a:t>
            </a:r>
            <a:r>
              <a:rPr lang="en-AU" sz="1400" dirty="0">
                <a:solidFill>
                  <a:srgbClr val="7030A0"/>
                </a:solidFill>
              </a:rPr>
              <a:t>area-level covariates (median income, employment rate, etc)</a:t>
            </a:r>
            <a:endParaRPr lang="en-AU" sz="1400" i="1" dirty="0">
              <a:solidFill>
                <a:srgbClr val="7030A0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7134B26-5592-3A65-28F7-A59E92B4CC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690" y="2999843"/>
            <a:ext cx="5028502" cy="151216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92D8AE6-0FCE-8A4D-66A8-FDA63D7A28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8090" y="2938217"/>
            <a:ext cx="4952899" cy="1512168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7728B10-B7FE-49B1-BAE7-49D64A2D4124}"/>
              </a:ext>
            </a:extLst>
          </p:cNvPr>
          <p:cNvCxnSpPr/>
          <p:nvPr/>
        </p:nvCxnSpPr>
        <p:spPr>
          <a:xfrm>
            <a:off x="197690" y="2938217"/>
            <a:ext cx="879391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89FEAFF-EA71-A6E2-5BEF-F91EE07844F9}"/>
              </a:ext>
            </a:extLst>
          </p:cNvPr>
          <p:cNvCxnSpPr/>
          <p:nvPr/>
        </p:nvCxnSpPr>
        <p:spPr>
          <a:xfrm>
            <a:off x="3798090" y="2938217"/>
            <a:ext cx="0" cy="157379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59257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4" name="Group 1043"/>
          <p:cNvGrpSpPr/>
          <p:nvPr/>
        </p:nvGrpSpPr>
        <p:grpSpPr>
          <a:xfrm>
            <a:off x="1867983" y="865455"/>
            <a:ext cx="4410041" cy="2846818"/>
            <a:chOff x="2922693" y="1556792"/>
            <a:chExt cx="5880054" cy="3795756"/>
          </a:xfrm>
        </p:grpSpPr>
        <p:sp>
          <p:nvSpPr>
            <p:cNvPr id="28" name="Oval 27"/>
            <p:cNvSpPr/>
            <p:nvPr/>
          </p:nvSpPr>
          <p:spPr>
            <a:xfrm>
              <a:off x="4655840" y="1988840"/>
              <a:ext cx="2880320" cy="288032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cxnSp>
          <p:nvCxnSpPr>
            <p:cNvPr id="1024" name="Straight Connector 1023"/>
            <p:cNvCxnSpPr>
              <a:stCxn id="28" idx="0"/>
              <a:endCxn id="28" idx="5"/>
            </p:cNvCxnSpPr>
            <p:nvPr/>
          </p:nvCxnSpPr>
          <p:spPr>
            <a:xfrm>
              <a:off x="6096000" y="1988840"/>
              <a:ext cx="1018347" cy="2458507"/>
            </a:xfrm>
            <a:prstGeom prst="line">
              <a:avLst/>
            </a:prstGeom>
            <a:ln>
              <a:solidFill>
                <a:srgbClr val="0000FF">
                  <a:alpha val="20000"/>
                </a:srgb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8" name="Straight Connector 1027"/>
            <p:cNvCxnSpPr>
              <a:stCxn id="28" idx="5"/>
              <a:endCxn id="28" idx="2"/>
            </p:cNvCxnSpPr>
            <p:nvPr/>
          </p:nvCxnSpPr>
          <p:spPr>
            <a:xfrm flipH="1" flipV="1">
              <a:off x="4655840" y="3429000"/>
              <a:ext cx="2458507" cy="1018347"/>
            </a:xfrm>
            <a:prstGeom prst="line">
              <a:avLst/>
            </a:prstGeom>
            <a:ln>
              <a:solidFill>
                <a:srgbClr val="0000FF">
                  <a:alpha val="20000"/>
                </a:srgb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1" name="Straight Connector 1030"/>
            <p:cNvCxnSpPr>
              <a:stCxn id="28" idx="2"/>
              <a:endCxn id="28" idx="7"/>
            </p:cNvCxnSpPr>
            <p:nvPr/>
          </p:nvCxnSpPr>
          <p:spPr>
            <a:xfrm flipV="1">
              <a:off x="4655840" y="2410653"/>
              <a:ext cx="2458507" cy="1018347"/>
            </a:xfrm>
            <a:prstGeom prst="line">
              <a:avLst/>
            </a:prstGeom>
            <a:ln>
              <a:solidFill>
                <a:srgbClr val="0000FF">
                  <a:alpha val="20000"/>
                </a:srgb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3" name="Straight Connector 1032"/>
            <p:cNvCxnSpPr>
              <a:stCxn id="28" idx="7"/>
              <a:endCxn id="28" idx="4"/>
            </p:cNvCxnSpPr>
            <p:nvPr/>
          </p:nvCxnSpPr>
          <p:spPr>
            <a:xfrm flipH="1">
              <a:off x="6096000" y="2410653"/>
              <a:ext cx="1018347" cy="2458507"/>
            </a:xfrm>
            <a:prstGeom prst="line">
              <a:avLst/>
            </a:prstGeom>
            <a:ln>
              <a:solidFill>
                <a:srgbClr val="0000FF">
                  <a:alpha val="20000"/>
                </a:srgb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5" name="Straight Connector 1034"/>
            <p:cNvCxnSpPr>
              <a:stCxn id="28" idx="4"/>
              <a:endCxn id="28" idx="1"/>
            </p:cNvCxnSpPr>
            <p:nvPr/>
          </p:nvCxnSpPr>
          <p:spPr>
            <a:xfrm flipH="1" flipV="1">
              <a:off x="5077653" y="2410653"/>
              <a:ext cx="1018347" cy="2458507"/>
            </a:xfrm>
            <a:prstGeom prst="line">
              <a:avLst/>
            </a:prstGeom>
            <a:ln>
              <a:solidFill>
                <a:srgbClr val="0000FF">
                  <a:alpha val="20000"/>
                </a:srgb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7" name="Straight Connector 1036"/>
            <p:cNvCxnSpPr>
              <a:stCxn id="28" idx="1"/>
              <a:endCxn id="28" idx="6"/>
            </p:cNvCxnSpPr>
            <p:nvPr/>
          </p:nvCxnSpPr>
          <p:spPr>
            <a:xfrm>
              <a:off x="5077653" y="2410653"/>
              <a:ext cx="2458507" cy="1018347"/>
            </a:xfrm>
            <a:prstGeom prst="line">
              <a:avLst/>
            </a:prstGeom>
            <a:ln>
              <a:solidFill>
                <a:srgbClr val="0000FF">
                  <a:alpha val="20000"/>
                </a:srgb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9" name="Straight Connector 1038"/>
            <p:cNvCxnSpPr>
              <a:stCxn id="28" idx="6"/>
              <a:endCxn id="28" idx="3"/>
            </p:cNvCxnSpPr>
            <p:nvPr/>
          </p:nvCxnSpPr>
          <p:spPr>
            <a:xfrm flipH="1">
              <a:off x="5077653" y="3429000"/>
              <a:ext cx="2458507" cy="1018347"/>
            </a:xfrm>
            <a:prstGeom prst="line">
              <a:avLst/>
            </a:prstGeom>
            <a:ln>
              <a:solidFill>
                <a:srgbClr val="0000FF">
                  <a:alpha val="20000"/>
                </a:srgb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2" name="Straight Connector 1041"/>
            <p:cNvCxnSpPr>
              <a:stCxn id="28" idx="3"/>
              <a:endCxn id="28" idx="0"/>
            </p:cNvCxnSpPr>
            <p:nvPr/>
          </p:nvCxnSpPr>
          <p:spPr>
            <a:xfrm flipV="1">
              <a:off x="5077653" y="1988840"/>
              <a:ext cx="1018347" cy="2458507"/>
            </a:xfrm>
            <a:prstGeom prst="line">
              <a:avLst/>
            </a:prstGeom>
            <a:ln>
              <a:solidFill>
                <a:srgbClr val="0000FF">
                  <a:alpha val="20000"/>
                </a:srgb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3" name="TextBox 1042"/>
            <p:cNvSpPr txBox="1"/>
            <p:nvPr/>
          </p:nvSpPr>
          <p:spPr>
            <a:xfrm>
              <a:off x="5279324" y="1556792"/>
              <a:ext cx="163335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500" dirty="0">
                  <a:solidFill>
                    <a:srgbClr val="0070C0"/>
                  </a:solidFill>
                </a:rPr>
                <a:t>Queensland</a:t>
              </a:r>
              <a:endParaRPr lang="en-AU" sz="1500" dirty="0">
                <a:solidFill>
                  <a:srgbClr val="0070C0"/>
                </a:solidFill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5109022" y="4921661"/>
              <a:ext cx="197396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500" dirty="0">
                  <a:solidFill>
                    <a:srgbClr val="0070C0"/>
                  </a:solidFill>
                </a:rPr>
                <a:t>South Australia</a:t>
              </a:r>
              <a:endParaRPr lang="en-AU" sz="1500" dirty="0">
                <a:solidFill>
                  <a:srgbClr val="0070C0"/>
                </a:solidFill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7536160" y="3212975"/>
              <a:ext cx="1266587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Victoria</a:t>
              </a:r>
              <a:endParaRPr lang="en-AU" dirty="0">
                <a:solidFill>
                  <a:srgbClr val="0070C0"/>
                </a:solidFill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2922693" y="3212975"/>
              <a:ext cx="1661140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500" dirty="0">
                  <a:solidFill>
                    <a:srgbClr val="0070C0"/>
                  </a:solidFill>
                </a:rPr>
                <a:t>Professional</a:t>
              </a:r>
              <a:br>
                <a:rPr lang="en-US" sz="1500" dirty="0">
                  <a:solidFill>
                    <a:srgbClr val="0070C0"/>
                  </a:solidFill>
                </a:rPr>
              </a:br>
              <a:r>
                <a:rPr lang="en-US" sz="1500" dirty="0">
                  <a:solidFill>
                    <a:srgbClr val="0070C0"/>
                  </a:solidFill>
                </a:rPr>
                <a:t>Societies</a:t>
              </a:r>
              <a:endParaRPr lang="en-AU" sz="1500" dirty="0">
                <a:solidFill>
                  <a:srgbClr val="0070C0"/>
                </a:solidFill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7177679" y="2060848"/>
              <a:ext cx="844676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dirty="0">
                  <a:solidFill>
                    <a:srgbClr val="0070C0"/>
                  </a:solidFill>
                </a:rPr>
                <a:t>NSW</a:t>
              </a:r>
              <a:endParaRPr lang="en-AU" sz="1500" dirty="0">
                <a:solidFill>
                  <a:srgbClr val="0070C0"/>
                </a:solidFill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3888122" y="2060848"/>
              <a:ext cx="1098677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500" dirty="0">
                  <a:solidFill>
                    <a:srgbClr val="0070C0"/>
                  </a:solidFill>
                </a:rPr>
                <a:t>Victoria</a:t>
              </a:r>
              <a:endParaRPr lang="en-AU" sz="1500" dirty="0">
                <a:solidFill>
                  <a:srgbClr val="0070C0"/>
                </a:solidFill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7177679" y="4298156"/>
              <a:ext cx="861775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ACT</a:t>
              </a:r>
              <a:endParaRPr lang="en-AU" dirty="0">
                <a:solidFill>
                  <a:srgbClr val="0070C0"/>
                </a:solidFill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3719273" y="4298156"/>
              <a:ext cx="1267528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500" dirty="0">
                  <a:solidFill>
                    <a:srgbClr val="0070C0"/>
                  </a:solidFill>
                </a:rPr>
                <a:t>Western </a:t>
              </a:r>
              <a:br>
                <a:rPr lang="en-US" sz="1500" dirty="0">
                  <a:solidFill>
                    <a:srgbClr val="0070C0"/>
                  </a:solidFill>
                </a:rPr>
              </a:br>
              <a:r>
                <a:rPr lang="en-US" sz="1500" dirty="0">
                  <a:solidFill>
                    <a:srgbClr val="0070C0"/>
                  </a:solidFill>
                </a:rPr>
                <a:t>Australia</a:t>
              </a:r>
              <a:endParaRPr lang="en-AU" sz="1500" dirty="0">
                <a:solidFill>
                  <a:srgbClr val="0070C0"/>
                </a:solidFill>
              </a:endParaRPr>
            </a:p>
          </p:txBody>
        </p:sp>
      </p:grpSp>
      <p:sp>
        <p:nvSpPr>
          <p:cNvPr id="62" name="TextBox 61"/>
          <p:cNvSpPr txBox="1"/>
          <p:nvPr/>
        </p:nvSpPr>
        <p:spPr>
          <a:xfrm>
            <a:off x="3467055" y="1860270"/>
            <a:ext cx="16209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Australian</a:t>
            </a:r>
            <a:br>
              <a:rPr lang="en-US" b="1" dirty="0"/>
            </a:br>
            <a:r>
              <a:rPr lang="en-US" b="1" dirty="0"/>
              <a:t>Data Science</a:t>
            </a:r>
            <a:br>
              <a:rPr lang="en-US" b="1" dirty="0"/>
            </a:br>
            <a:r>
              <a:rPr lang="en-US" b="1" dirty="0"/>
              <a:t>Network</a:t>
            </a:r>
            <a:endParaRPr lang="en-AU" b="1" dirty="0"/>
          </a:p>
        </p:txBody>
      </p:sp>
      <p:sp>
        <p:nvSpPr>
          <p:cNvPr id="64" name="TextBox 63"/>
          <p:cNvSpPr txBox="1"/>
          <p:nvPr/>
        </p:nvSpPr>
        <p:spPr>
          <a:xfrm>
            <a:off x="7010028" y="1379868"/>
            <a:ext cx="53091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dirty="0"/>
              <a:t>UTS</a:t>
            </a:r>
            <a:endParaRPr lang="en-AU" sz="1350" dirty="0"/>
          </a:p>
        </p:txBody>
      </p:sp>
      <p:sp>
        <p:nvSpPr>
          <p:cNvPr id="65" name="TextBox 64"/>
          <p:cNvSpPr txBox="1"/>
          <p:nvPr/>
        </p:nvSpPr>
        <p:spPr>
          <a:xfrm>
            <a:off x="2464709" y="4028878"/>
            <a:ext cx="72327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dirty="0"/>
              <a:t>Deakin</a:t>
            </a:r>
            <a:endParaRPr lang="en-AU" sz="1350" dirty="0"/>
          </a:p>
        </p:txBody>
      </p:sp>
      <p:sp>
        <p:nvSpPr>
          <p:cNvPr id="66" name="TextBox 65"/>
          <p:cNvSpPr txBox="1"/>
          <p:nvPr/>
        </p:nvSpPr>
        <p:spPr>
          <a:xfrm>
            <a:off x="5141051" y="4093984"/>
            <a:ext cx="85792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dirty="0"/>
              <a:t>Adelaide</a:t>
            </a:r>
            <a:endParaRPr lang="en-AU" sz="1350" dirty="0"/>
          </a:p>
        </p:txBody>
      </p:sp>
      <p:sp>
        <p:nvSpPr>
          <p:cNvPr id="67" name="TextBox 66"/>
          <p:cNvSpPr txBox="1"/>
          <p:nvPr/>
        </p:nvSpPr>
        <p:spPr>
          <a:xfrm>
            <a:off x="990649" y="1129993"/>
            <a:ext cx="74251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dirty="0"/>
              <a:t>Data61</a:t>
            </a:r>
            <a:endParaRPr lang="en-AU" sz="1350" dirty="0"/>
          </a:p>
        </p:txBody>
      </p:sp>
      <p:sp>
        <p:nvSpPr>
          <p:cNvPr id="68" name="TextBox 67"/>
          <p:cNvSpPr txBox="1"/>
          <p:nvPr/>
        </p:nvSpPr>
        <p:spPr>
          <a:xfrm>
            <a:off x="2628204" y="164683"/>
            <a:ext cx="80022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dirty="0"/>
              <a:t>ACEMS</a:t>
            </a:r>
            <a:endParaRPr lang="en-AU" sz="1350" dirty="0"/>
          </a:p>
        </p:txBody>
      </p:sp>
      <p:sp>
        <p:nvSpPr>
          <p:cNvPr id="69" name="TextBox 68"/>
          <p:cNvSpPr txBox="1"/>
          <p:nvPr/>
        </p:nvSpPr>
        <p:spPr>
          <a:xfrm>
            <a:off x="7386429" y="2038342"/>
            <a:ext cx="44435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dirty="0"/>
              <a:t>UQ</a:t>
            </a:r>
            <a:endParaRPr lang="en-AU" sz="1350" dirty="0"/>
          </a:p>
        </p:txBody>
      </p:sp>
      <p:sp>
        <p:nvSpPr>
          <p:cNvPr id="70" name="TextBox 69"/>
          <p:cNvSpPr txBox="1"/>
          <p:nvPr/>
        </p:nvSpPr>
        <p:spPr>
          <a:xfrm>
            <a:off x="3830366" y="4220583"/>
            <a:ext cx="86761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dirty="0"/>
              <a:t>La Trobe</a:t>
            </a:r>
            <a:endParaRPr lang="en-AU" sz="1350" dirty="0"/>
          </a:p>
        </p:txBody>
      </p:sp>
      <p:sp>
        <p:nvSpPr>
          <p:cNvPr id="71" name="TextBox 70"/>
          <p:cNvSpPr txBox="1"/>
          <p:nvPr/>
        </p:nvSpPr>
        <p:spPr>
          <a:xfrm>
            <a:off x="3943779" y="64347"/>
            <a:ext cx="60785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dirty="0"/>
              <a:t>AMSI</a:t>
            </a:r>
            <a:endParaRPr lang="en-AU" sz="1350" dirty="0"/>
          </a:p>
        </p:txBody>
      </p:sp>
      <p:sp>
        <p:nvSpPr>
          <p:cNvPr id="72" name="TextBox 71"/>
          <p:cNvSpPr txBox="1"/>
          <p:nvPr/>
        </p:nvSpPr>
        <p:spPr>
          <a:xfrm>
            <a:off x="4996782" y="144583"/>
            <a:ext cx="100219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dirty="0"/>
              <a:t>Swinburne</a:t>
            </a:r>
            <a:endParaRPr lang="en-AU" sz="1350" dirty="0"/>
          </a:p>
        </p:txBody>
      </p:sp>
      <p:sp>
        <p:nvSpPr>
          <p:cNvPr id="73" name="TextBox 72"/>
          <p:cNvSpPr txBox="1"/>
          <p:nvPr/>
        </p:nvSpPr>
        <p:spPr>
          <a:xfrm>
            <a:off x="6316851" y="649431"/>
            <a:ext cx="60785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dirty="0"/>
              <a:t>RMIT</a:t>
            </a:r>
            <a:endParaRPr lang="en-AU" sz="1350" dirty="0"/>
          </a:p>
        </p:txBody>
      </p:sp>
      <p:sp>
        <p:nvSpPr>
          <p:cNvPr id="74" name="TextBox 73"/>
          <p:cNvSpPr txBox="1"/>
          <p:nvPr/>
        </p:nvSpPr>
        <p:spPr>
          <a:xfrm>
            <a:off x="1594308" y="529308"/>
            <a:ext cx="80022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dirty="0"/>
              <a:t>Monash</a:t>
            </a:r>
            <a:endParaRPr lang="en-AU" sz="1350" dirty="0"/>
          </a:p>
        </p:txBody>
      </p:sp>
      <p:sp>
        <p:nvSpPr>
          <p:cNvPr id="75" name="TextBox 74"/>
          <p:cNvSpPr txBox="1"/>
          <p:nvPr/>
        </p:nvSpPr>
        <p:spPr>
          <a:xfrm>
            <a:off x="6861894" y="2696817"/>
            <a:ext cx="109523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dirty="0"/>
              <a:t>Wollongong</a:t>
            </a:r>
            <a:endParaRPr lang="en-AU" sz="1350" dirty="0"/>
          </a:p>
        </p:txBody>
      </p:sp>
      <p:sp>
        <p:nvSpPr>
          <p:cNvPr id="76" name="TextBox 75"/>
          <p:cNvSpPr txBox="1"/>
          <p:nvPr/>
        </p:nvSpPr>
        <p:spPr>
          <a:xfrm>
            <a:off x="6623370" y="3502609"/>
            <a:ext cx="72327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dirty="0"/>
              <a:t>Uni SA</a:t>
            </a:r>
            <a:endParaRPr lang="en-AU" sz="1350" dirty="0"/>
          </a:p>
        </p:txBody>
      </p:sp>
      <p:sp>
        <p:nvSpPr>
          <p:cNvPr id="77" name="TextBox 76"/>
          <p:cNvSpPr txBox="1"/>
          <p:nvPr/>
        </p:nvSpPr>
        <p:spPr>
          <a:xfrm>
            <a:off x="484136" y="2012390"/>
            <a:ext cx="71365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dirty="0"/>
              <a:t>UNSW</a:t>
            </a:r>
            <a:endParaRPr lang="en-AU" sz="1350" dirty="0"/>
          </a:p>
        </p:txBody>
      </p:sp>
      <p:sp>
        <p:nvSpPr>
          <p:cNvPr id="78" name="TextBox 77"/>
          <p:cNvSpPr txBox="1"/>
          <p:nvPr/>
        </p:nvSpPr>
        <p:spPr>
          <a:xfrm>
            <a:off x="793803" y="2933647"/>
            <a:ext cx="55015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dirty="0"/>
              <a:t>QUT</a:t>
            </a:r>
            <a:endParaRPr lang="en-AU" sz="1350" dirty="0"/>
          </a:p>
        </p:txBody>
      </p:sp>
      <p:sp>
        <p:nvSpPr>
          <p:cNvPr id="79" name="TextBox 78"/>
          <p:cNvSpPr txBox="1"/>
          <p:nvPr/>
        </p:nvSpPr>
        <p:spPr>
          <a:xfrm>
            <a:off x="1155577" y="3596482"/>
            <a:ext cx="100219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dirty="0"/>
              <a:t>Melbourne</a:t>
            </a:r>
            <a:endParaRPr lang="en-AU" sz="1350" dirty="0"/>
          </a:p>
        </p:txBody>
      </p:sp>
      <p:sp>
        <p:nvSpPr>
          <p:cNvPr id="3" name="Oval 2"/>
          <p:cNvSpPr/>
          <p:nvPr/>
        </p:nvSpPr>
        <p:spPr>
          <a:xfrm>
            <a:off x="737574" y="249492"/>
            <a:ext cx="7020780" cy="4130799"/>
          </a:xfrm>
          <a:prstGeom prst="ellipse">
            <a:avLst/>
          </a:prstGeom>
          <a:ln>
            <a:solidFill>
              <a:srgbClr val="0000FF">
                <a:alpha val="20000"/>
              </a:srgb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 sz="135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b="7854"/>
          <a:stretch/>
        </p:blipFill>
        <p:spPr>
          <a:xfrm>
            <a:off x="7517859" y="129088"/>
            <a:ext cx="1326448" cy="1053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7269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en-AU" sz="2800" dirty="0">
                <a:solidFill>
                  <a:srgbClr val="002060"/>
                </a:solidFill>
              </a:rPr>
              <a:t>Stage 2 model (area level)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F34750F-BC80-55C4-EFFA-64AD15CEADA0}"/>
              </a:ext>
            </a:extLst>
          </p:cNvPr>
          <p:cNvSpPr txBox="1"/>
          <p:nvPr/>
        </p:nvSpPr>
        <p:spPr>
          <a:xfrm>
            <a:off x="1835696" y="2208706"/>
            <a:ext cx="5291216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AU" sz="1400" i="1" dirty="0">
                <a:solidFill>
                  <a:srgbClr val="002060"/>
                </a:solidFill>
              </a:rPr>
              <a:t>Z </a:t>
            </a:r>
            <a:r>
              <a:rPr lang="en-AU" sz="1400" dirty="0">
                <a:solidFill>
                  <a:srgbClr val="002060"/>
                </a:solidFill>
              </a:rPr>
              <a:t>includes census variables for all areas</a:t>
            </a:r>
            <a:endParaRPr lang="en-AU" sz="1400" i="1" dirty="0">
              <a:solidFill>
                <a:srgbClr val="00206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4C8F25-A1D4-43E5-7C5C-41E25A058B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672" y="898525"/>
            <a:ext cx="4686300" cy="13430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E971DE6-9C42-C258-DE13-FD4B66575C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2619126"/>
            <a:ext cx="4248150" cy="72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7415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en-AU" sz="2800" dirty="0">
                <a:solidFill>
                  <a:srgbClr val="002060"/>
                </a:solidFill>
              </a:rPr>
              <a:t>Application to ACA – Survey areas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46208E-2F3E-0C85-0AAB-98E6E5487F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915566"/>
            <a:ext cx="5488743" cy="376006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1AB5848-A608-7065-5287-0898760952E8}"/>
              </a:ext>
            </a:extLst>
          </p:cNvPr>
          <p:cNvSpPr txBox="1"/>
          <p:nvPr/>
        </p:nvSpPr>
        <p:spPr>
          <a:xfrm>
            <a:off x="6567704" y="1131590"/>
            <a:ext cx="194155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solidFill>
                  <a:srgbClr val="7030A0"/>
                </a:solidFill>
              </a:rPr>
              <a:t>5 risk factors: </a:t>
            </a:r>
          </a:p>
          <a:p>
            <a:r>
              <a:rPr lang="en-AU" dirty="0"/>
              <a:t>  Smoking</a:t>
            </a:r>
          </a:p>
          <a:p>
            <a:r>
              <a:rPr lang="en-AU" dirty="0"/>
              <a:t>  Alcohol</a:t>
            </a:r>
          </a:p>
          <a:p>
            <a:r>
              <a:rPr lang="en-AU" dirty="0"/>
              <a:t>  Diet</a:t>
            </a:r>
          </a:p>
          <a:p>
            <a:r>
              <a:rPr lang="en-AU" dirty="0"/>
              <a:t>  Weight</a:t>
            </a:r>
          </a:p>
          <a:p>
            <a:r>
              <a:rPr lang="en-AU" dirty="0"/>
              <a:t>  Physical activity</a:t>
            </a:r>
          </a:p>
        </p:txBody>
      </p:sp>
    </p:spTree>
    <p:extLst>
      <p:ext uri="{BB962C8B-B14F-4D97-AF65-F5344CB8AC3E}">
        <p14:creationId xmlns:p14="http://schemas.microsoft.com/office/powerpoint/2010/main" val="36000519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en-AU" sz="2800" dirty="0">
                <a:solidFill>
                  <a:srgbClr val="002060"/>
                </a:solidFill>
              </a:rPr>
              <a:t>ACA –  Stage 1 model		+	Stage 2 model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283A92-4F61-05DB-A504-C6C9AC3E37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9800" y="647123"/>
            <a:ext cx="2952328" cy="444151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EFC3D5-BE72-8D53-87EB-C41856242A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4128" y="627039"/>
            <a:ext cx="2820164" cy="4441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06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en-AU" sz="2800" dirty="0">
                <a:solidFill>
                  <a:srgbClr val="002060"/>
                </a:solidFill>
              </a:rPr>
              <a:t>ACA –  Results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3E772B-D7FC-5692-342E-3C91788E89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765" y="843558"/>
            <a:ext cx="5520401" cy="3885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0199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en-AU" sz="2800" dirty="0">
                <a:solidFill>
                  <a:srgbClr val="002060"/>
                </a:solidFill>
              </a:rPr>
              <a:t>ACA –  Open results: Estimated proportions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9414D5-5924-E8C9-51E8-F25D58ABBA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672" y="699542"/>
            <a:ext cx="5674871" cy="4033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9838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en-AU" sz="2800" dirty="0">
                <a:solidFill>
                  <a:srgbClr val="002060"/>
                </a:solidFill>
              </a:rPr>
              <a:t>ACA –  Open results: Uncertainty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DCE07C-13EB-09E7-EEA9-E1BDB8EAF6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664" y="719792"/>
            <a:ext cx="5788458" cy="3993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6651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18" y="54864"/>
            <a:ext cx="8712970" cy="644678"/>
          </a:xfrm>
        </p:spPr>
        <p:txBody>
          <a:bodyPr>
            <a:noAutofit/>
          </a:bodyPr>
          <a:lstStyle/>
          <a:p>
            <a:pPr algn="l"/>
            <a:r>
              <a:rPr lang="en-AU" sz="2800" dirty="0">
                <a:solidFill>
                  <a:srgbClr val="002060"/>
                </a:solidFill>
              </a:rPr>
              <a:t>ACA –  Open results: </a:t>
            </a:r>
            <a:r>
              <a:rPr lang="en-AU" sz="2800" dirty="0" err="1">
                <a:solidFill>
                  <a:srgbClr val="002060"/>
                </a:solidFill>
              </a:rPr>
              <a:t>Pr</a:t>
            </a:r>
            <a:r>
              <a:rPr lang="en-AU" sz="2800" dirty="0">
                <a:solidFill>
                  <a:srgbClr val="002060"/>
                </a:solidFill>
              </a:rPr>
              <a:t>(exceed national average)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ABD82C-3CEA-510B-902B-3F5342F0FF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672" y="699542"/>
            <a:ext cx="5658402" cy="4009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19530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en-AU" sz="2800" dirty="0">
                <a:solidFill>
                  <a:srgbClr val="002060"/>
                </a:solidFill>
              </a:rPr>
              <a:t>3. The challenge of interpretable data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2C29864-E9C9-B266-1C19-D879EDC28A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771550"/>
            <a:ext cx="8208912" cy="405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68845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2796E4-B79C-9746-A326-71F9DB3373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18" y="40350"/>
            <a:ext cx="8712970" cy="644678"/>
          </a:xfrm>
        </p:spPr>
        <p:txBody>
          <a:bodyPr/>
          <a:lstStyle/>
          <a:p>
            <a:r>
              <a:rPr lang="en-MY" sz="2800" dirty="0">
                <a:solidFill>
                  <a:schemeClr val="tx2"/>
                </a:solidFill>
              </a:rPr>
              <a:t>Visualisation: Communicating uncertainty – wave plot</a:t>
            </a:r>
            <a:endParaRPr lang="nl-NL" sz="2800" dirty="0">
              <a:solidFill>
                <a:schemeClr val="tx2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6D3F371-49FB-F110-F4D8-C438D6B70B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488" y="710787"/>
            <a:ext cx="7881687" cy="4144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8719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2796E4-B79C-9746-A326-71F9DB3373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18" y="40350"/>
            <a:ext cx="8064897" cy="644678"/>
          </a:xfrm>
        </p:spPr>
        <p:txBody>
          <a:bodyPr/>
          <a:lstStyle/>
          <a:p>
            <a:r>
              <a:rPr lang="en-MY" sz="2800" dirty="0">
                <a:solidFill>
                  <a:schemeClr val="tx2"/>
                </a:solidFill>
              </a:rPr>
              <a:t>Added value: Clustering</a:t>
            </a:r>
            <a:endParaRPr lang="nl-NL" sz="2800" dirty="0">
              <a:solidFill>
                <a:schemeClr val="tx2"/>
              </a:solidFill>
            </a:endParaRPr>
          </a:p>
        </p:txBody>
      </p:sp>
      <p:sp>
        <p:nvSpPr>
          <p:cNvPr id="7" name="TextBox 16">
            <a:extLst>
              <a:ext uri="{FF2B5EF4-FFF2-40B4-BE49-F238E27FC236}">
                <a16:creationId xmlns:a16="http://schemas.microsoft.com/office/drawing/2014/main" id="{3593A86E-2137-4C0B-33D3-0B45DE2E67D0}"/>
              </a:ext>
            </a:extLst>
          </p:cNvPr>
          <p:cNvSpPr txBox="1"/>
          <p:nvPr/>
        </p:nvSpPr>
        <p:spPr>
          <a:xfrm>
            <a:off x="386681" y="1618669"/>
            <a:ext cx="8370637" cy="21364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AU" sz="2000" i="1" dirty="0">
                <a:solidFill>
                  <a:srgbClr val="FF000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Approaches (Wala Areed)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AU" i="1" dirty="0">
                <a:solidFill>
                  <a:srgbClr val="0070C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Spatial Gaussian mixture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AU" i="1" dirty="0">
                <a:solidFill>
                  <a:srgbClr val="0070C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Spatial Dirichlet mixture</a:t>
            </a:r>
            <a:endParaRPr lang="en-AU" i="1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AU" sz="20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AU" sz="1400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" name="Content Placeholder 8" descr="A map of the state of australia&#10;&#10;Description automatically generated">
            <a:extLst>
              <a:ext uri="{FF2B5EF4-FFF2-40B4-BE49-F238E27FC236}">
                <a16:creationId xmlns:a16="http://schemas.microsoft.com/office/drawing/2014/main" id="{29733DF0-4E87-E24B-9C66-952BA99014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52" y="782802"/>
            <a:ext cx="3960440" cy="4032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0664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79EFC438-C79C-36A9-DE16-CFD447A296DD}"/>
              </a:ext>
            </a:extLst>
          </p:cNvPr>
          <p:cNvSpPr/>
          <p:nvPr/>
        </p:nvSpPr>
        <p:spPr>
          <a:xfrm>
            <a:off x="1822604" y="699542"/>
            <a:ext cx="5499492" cy="1943891"/>
          </a:xfrm>
          <a:prstGeom prst="rect">
            <a:avLst/>
          </a:prstGeom>
          <a:solidFill>
            <a:srgbClr val="10253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662A712-8CC0-8E4C-B390-7E5252845F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2288" y="3487262"/>
            <a:ext cx="5486400" cy="425054"/>
          </a:xfrm>
        </p:spPr>
        <p:txBody>
          <a:bodyPr>
            <a:noAutofit/>
          </a:bodyPr>
          <a:lstStyle/>
          <a:p>
            <a:pPr algn="ctr"/>
            <a:r>
              <a:rPr lang="nl-NL" sz="2800" dirty="0">
                <a:solidFill>
                  <a:srgbClr val="FF0000"/>
                </a:solidFill>
              </a:rPr>
              <a:t>Case Study: ACA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15C28E11-BCF0-4A47-A65C-51A69B866B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69776" y="3898189"/>
            <a:ext cx="8604448" cy="603647"/>
          </a:xfrm>
        </p:spPr>
        <p:txBody>
          <a:bodyPr>
            <a:noAutofit/>
          </a:bodyPr>
          <a:lstStyle/>
          <a:p>
            <a:pPr algn="ctr"/>
            <a:r>
              <a:rPr lang="nl-NL" sz="2400" dirty="0"/>
              <a:t>The Australian Cancer Atlas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24735A3-D67C-AB6D-F656-3E1852BFCB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76" t="2815"/>
          <a:stretch/>
        </p:blipFill>
        <p:spPr>
          <a:xfrm>
            <a:off x="1835696" y="740665"/>
            <a:ext cx="5472608" cy="1861649"/>
          </a:xfrm>
          <a:prstGeom prst="rect">
            <a:avLst/>
          </a:prstGeom>
          <a:ln>
            <a:solidFill>
              <a:schemeClr val="tx2">
                <a:lumMod val="50000"/>
              </a:schemeClr>
            </a:solidFill>
          </a:ln>
        </p:spPr>
      </p:pic>
      <p:pic>
        <p:nvPicPr>
          <p:cNvPr id="19" name="Picture 4" descr="QUT Logo PNG Transparent &amp; SVG Vector - Freebie Supply">
            <a:extLst>
              <a:ext uri="{FF2B5EF4-FFF2-40B4-BE49-F238E27FC236}">
                <a16:creationId xmlns:a16="http://schemas.microsoft.com/office/drawing/2014/main" id="{D62C6F6D-50E4-F550-A6AA-628A14B3F1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847" b="31674"/>
          <a:stretch/>
        </p:blipFill>
        <p:spPr bwMode="auto">
          <a:xfrm>
            <a:off x="5005228" y="2786538"/>
            <a:ext cx="949306" cy="384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 descr="A picture containing object, clock, sitting, dark&#10;&#10;Description automatically generated">
            <a:extLst>
              <a:ext uri="{FF2B5EF4-FFF2-40B4-BE49-F238E27FC236}">
                <a16:creationId xmlns:a16="http://schemas.microsoft.com/office/drawing/2014/main" id="{874EA83D-51BD-FC8E-91F6-CC51648367E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7963" y="2862274"/>
            <a:ext cx="1102399" cy="24121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C8696FC-3EEB-8FC6-A328-5CE133EF4A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63888" y="2766192"/>
            <a:ext cx="1217912" cy="433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31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en-AU" sz="2800" dirty="0">
                <a:solidFill>
                  <a:srgbClr val="002060"/>
                </a:solidFill>
              </a:rPr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0139A9-656F-6D64-12B8-E048D575EDC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endParaRPr lang="en-AU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800" dirty="0"/>
              <a:t>Digital platforms can be effective conduits for open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800" dirty="0"/>
              <a:t>Open data challenges addressed by the Australian Cancer Atlas: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sz="1800" dirty="0"/>
          </a:p>
          <a:p>
            <a:pPr marL="742618" lvl="1" indent="-285750">
              <a:buFont typeface="Arial" panose="020B0604020202020204" pitchFamily="34" charset="0"/>
              <a:buChar char="•"/>
            </a:pPr>
            <a:r>
              <a:rPr lang="en-AU" sz="1600" dirty="0"/>
              <a:t>Private Data			Spatial models, Federated learning	</a:t>
            </a:r>
          </a:p>
          <a:p>
            <a:pPr marL="742618" lvl="1" indent="-285750">
              <a:buFont typeface="Arial" panose="020B0604020202020204" pitchFamily="34" charset="0"/>
              <a:buChar char="•"/>
            </a:pPr>
            <a:endParaRPr lang="en-AU" sz="1600" dirty="0"/>
          </a:p>
          <a:p>
            <a:pPr marL="742618" lvl="1" indent="-285750">
              <a:buFont typeface="Arial" panose="020B0604020202020204" pitchFamily="34" charset="0"/>
              <a:buChar char="•"/>
            </a:pPr>
            <a:r>
              <a:rPr lang="en-AU" sz="1600" dirty="0"/>
              <a:t>Complete Data			Two-stage model</a:t>
            </a:r>
          </a:p>
          <a:p>
            <a:pPr marL="742618" lvl="1" indent="-285750">
              <a:buFont typeface="Arial" panose="020B0604020202020204" pitchFamily="34" charset="0"/>
              <a:buChar char="•"/>
            </a:pPr>
            <a:endParaRPr lang="en-AU" sz="1600" dirty="0"/>
          </a:p>
          <a:p>
            <a:pPr marL="742618" lvl="1" indent="-285750">
              <a:buFont typeface="Arial" panose="020B0604020202020204" pitchFamily="34" charset="0"/>
              <a:buChar char="•"/>
            </a:pPr>
            <a:r>
              <a:rPr lang="en-AU" sz="1600" dirty="0"/>
              <a:t>Interpretable Data			Visualisations, inferences (e.g., clustering)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731A5C0A-4EB3-ABA2-6D30-EF16AE805BE6}"/>
              </a:ext>
            </a:extLst>
          </p:cNvPr>
          <p:cNvSpPr/>
          <p:nvPr/>
        </p:nvSpPr>
        <p:spPr>
          <a:xfrm>
            <a:off x="3059832" y="2679762"/>
            <a:ext cx="1080120" cy="2880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FCF4C86C-D1C6-B100-FA17-39BE3022972D}"/>
              </a:ext>
            </a:extLst>
          </p:cNvPr>
          <p:cNvSpPr/>
          <p:nvPr/>
        </p:nvSpPr>
        <p:spPr>
          <a:xfrm>
            <a:off x="3059832" y="3241466"/>
            <a:ext cx="1080120" cy="2880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98A70F2A-5445-3F30-ABA1-9C74726D3576}"/>
              </a:ext>
            </a:extLst>
          </p:cNvPr>
          <p:cNvSpPr/>
          <p:nvPr/>
        </p:nvSpPr>
        <p:spPr>
          <a:xfrm>
            <a:off x="3059832" y="3832658"/>
            <a:ext cx="1080120" cy="2880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4145552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2796E4-B79C-9746-A326-71F9DB3373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18" y="40350"/>
            <a:ext cx="8064897" cy="644678"/>
          </a:xfrm>
        </p:spPr>
        <p:txBody>
          <a:bodyPr/>
          <a:lstStyle/>
          <a:p>
            <a:r>
              <a:rPr lang="en-MY" sz="2800" dirty="0">
                <a:solidFill>
                  <a:schemeClr val="tx2"/>
                </a:solidFill>
              </a:rPr>
              <a:t>Conclusion: “So what?”</a:t>
            </a:r>
            <a:endParaRPr lang="nl-NL" sz="2800" dirty="0">
              <a:solidFill>
                <a:schemeClr val="tx2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A10002-5C01-7FD8-F51D-4AE8EBA0F1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3648" y="685028"/>
            <a:ext cx="5760640" cy="4202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16538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en-AU" sz="2800" dirty="0">
                <a:solidFill>
                  <a:srgbClr val="002060"/>
                </a:solidFill>
              </a:rPr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0139A9-656F-6D64-12B8-E048D575EDC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 vert="horz" lIns="91374" tIns="45688" rIns="91374" bIns="45688" rtlCol="0" anchor="t">
            <a:normAutofit fontScale="55000" lnSpcReduction="20000"/>
          </a:bodyPr>
          <a:lstStyle/>
          <a:p>
            <a:pPr marL="457200" indent="-457200">
              <a:buChar char="•"/>
            </a:pPr>
            <a:r>
              <a:rPr lang="en-AU" dirty="0">
                <a:latin typeface="Arial"/>
                <a:cs typeface="Arial"/>
              </a:rPr>
              <a:t>Duncan E, Cramb S, Baade P, </a:t>
            </a:r>
            <a:r>
              <a:rPr lang="en-AU" err="1">
                <a:latin typeface="Arial"/>
                <a:cs typeface="Arial"/>
              </a:rPr>
              <a:t>Mengersen</a:t>
            </a:r>
            <a:r>
              <a:rPr lang="en-AU" dirty="0">
                <a:latin typeface="Arial"/>
                <a:cs typeface="Arial"/>
              </a:rPr>
              <a:t> K, Saunders T, Aitken J. (2020) 'Developing a Cancer Atlas using Bayesian Methods: A Practical Guide for Application and Interpretation' (</a:t>
            </a:r>
            <a:r>
              <a:rPr lang="en-AU" dirty="0">
                <a:latin typeface="Arial"/>
                <a:cs typeface="Arial"/>
                <a:hlinkClick r:id="rId2"/>
              </a:rPr>
              <a:t>Available here</a:t>
            </a:r>
            <a:r>
              <a:rPr lang="en-AU">
                <a:latin typeface="Arial"/>
                <a:cs typeface="Arial"/>
              </a:rPr>
              <a:t>) </a:t>
            </a:r>
            <a:endParaRPr lang="en-US" dirty="0"/>
          </a:p>
          <a:p>
            <a:pPr marL="457200" indent="-457200">
              <a:buChar char="•"/>
            </a:pPr>
            <a:endParaRPr lang="en-AU" dirty="0">
              <a:latin typeface="Arial"/>
              <a:cs typeface="Arial"/>
            </a:endParaRPr>
          </a:p>
          <a:p>
            <a:pPr marL="457200" indent="-457200">
              <a:buChar char="•"/>
            </a:pPr>
            <a:r>
              <a:rPr lang="en-AU" dirty="0">
                <a:latin typeface="Arial"/>
                <a:cs typeface="Arial"/>
              </a:rPr>
              <a:t>Hassan C, Salomone R, </a:t>
            </a:r>
            <a:r>
              <a:rPr lang="en-AU" err="1">
                <a:latin typeface="Arial"/>
                <a:cs typeface="Arial"/>
              </a:rPr>
              <a:t>Mengersen</a:t>
            </a:r>
            <a:r>
              <a:rPr lang="en-AU" dirty="0">
                <a:latin typeface="Arial"/>
                <a:cs typeface="Arial"/>
              </a:rPr>
              <a:t>, K. (2023) Federated Variational Inference Methods for Structured Latent Variable Models. (</a:t>
            </a:r>
            <a:r>
              <a:rPr lang="en-AU" dirty="0">
                <a:latin typeface="Arial"/>
                <a:cs typeface="Arial"/>
                <a:hlinkClick r:id="rId3"/>
              </a:rPr>
              <a:t>ArXiv</a:t>
            </a:r>
            <a:r>
              <a:rPr lang="en-AU" dirty="0">
                <a:latin typeface="Arial"/>
                <a:cs typeface="Arial"/>
              </a:rPr>
              <a:t>)</a:t>
            </a:r>
          </a:p>
          <a:p>
            <a:pPr marL="457200" indent="-457200">
              <a:buChar char="•"/>
            </a:pPr>
            <a:endParaRPr lang="en-AU" dirty="0">
              <a:latin typeface="Arial"/>
              <a:cs typeface="Arial"/>
            </a:endParaRPr>
          </a:p>
          <a:p>
            <a:pPr marL="457200" indent="-457200">
              <a:buChar char="•"/>
            </a:pPr>
            <a:r>
              <a:rPr lang="en-AU" dirty="0">
                <a:latin typeface="Arial"/>
                <a:cs typeface="Arial"/>
              </a:rPr>
              <a:t>Hogg J, Cameron J, Cramb S, Baade P, </a:t>
            </a:r>
            <a:r>
              <a:rPr lang="en-AU" err="1">
                <a:latin typeface="Arial"/>
                <a:cs typeface="Arial"/>
              </a:rPr>
              <a:t>Mengersen</a:t>
            </a:r>
            <a:r>
              <a:rPr lang="en-AU" dirty="0">
                <a:latin typeface="Arial"/>
                <a:cs typeface="Arial"/>
              </a:rPr>
              <a:t> K. (2023) 'A two-stage Bayesian small area estimation method for proportions' (</a:t>
            </a:r>
            <a:r>
              <a:rPr lang="en-AU" dirty="0">
                <a:latin typeface="Arial"/>
                <a:cs typeface="Arial"/>
                <a:hlinkClick r:id="rId4"/>
              </a:rPr>
              <a:t>ArXiv</a:t>
            </a:r>
            <a:r>
              <a:rPr lang="en-AU" dirty="0">
                <a:latin typeface="Arial"/>
                <a:cs typeface="Arial"/>
              </a:rPr>
              <a:t>) </a:t>
            </a:r>
          </a:p>
          <a:p>
            <a:pPr marL="457200" indent="-457200">
              <a:buChar char="•"/>
            </a:pPr>
            <a:endParaRPr lang="en-AU" dirty="0">
              <a:latin typeface="Arial"/>
              <a:cs typeface="Arial"/>
            </a:endParaRPr>
          </a:p>
          <a:p>
            <a:pPr marL="457200" indent="-457200">
              <a:buChar char="•"/>
            </a:pPr>
            <a:r>
              <a:rPr lang="en-AU" err="1">
                <a:latin typeface="Arial"/>
                <a:cs typeface="Arial"/>
              </a:rPr>
              <a:t>Areed</a:t>
            </a:r>
            <a:r>
              <a:rPr lang="en-AU" dirty="0">
                <a:latin typeface="Arial"/>
                <a:cs typeface="Arial"/>
              </a:rPr>
              <a:t> W, Price A, Arnett K, Thompson H, Malseed R, </a:t>
            </a:r>
            <a:r>
              <a:rPr lang="en-AU" err="1">
                <a:latin typeface="Arial"/>
                <a:cs typeface="Arial"/>
              </a:rPr>
              <a:t>Mengersen</a:t>
            </a:r>
            <a:r>
              <a:rPr lang="en-AU" dirty="0">
                <a:latin typeface="Arial"/>
                <a:cs typeface="Arial"/>
              </a:rPr>
              <a:t> K. (2023) 'Assessing the spatial structure of the association between attendance at preschool and children’s development vulnerabilities in Queensland, Australia', PLOS ONE (</a:t>
            </a:r>
            <a:r>
              <a:rPr lang="en-AU" dirty="0">
                <a:latin typeface="Arial"/>
                <a:cs typeface="Arial"/>
                <a:hlinkClick r:id="rId5"/>
              </a:rPr>
              <a:t>Available here</a:t>
            </a:r>
            <a:r>
              <a:rPr lang="en-AU" dirty="0">
                <a:latin typeface="Arial"/>
                <a:cs typeface="Arial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0164385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Arrow: Down 19">
            <a:extLst>
              <a:ext uri="{FF2B5EF4-FFF2-40B4-BE49-F238E27FC236}">
                <a16:creationId xmlns:a16="http://schemas.microsoft.com/office/drawing/2014/main" id="{A3471959-F850-954F-96B4-5248B1219EE2}"/>
              </a:ext>
            </a:extLst>
          </p:cNvPr>
          <p:cNvSpPr/>
          <p:nvPr/>
        </p:nvSpPr>
        <p:spPr>
          <a:xfrm rot="6946137">
            <a:off x="6323357" y="3538807"/>
            <a:ext cx="186973" cy="387894"/>
          </a:xfrm>
          <a:prstGeom prst="downArrow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rgbClr val="17375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96638FA2-B12D-2302-9E77-5F569D1F4432}"/>
              </a:ext>
            </a:extLst>
          </p:cNvPr>
          <p:cNvSpPr/>
          <p:nvPr/>
        </p:nvSpPr>
        <p:spPr>
          <a:xfrm rot="3794485">
            <a:off x="7580522" y="3548678"/>
            <a:ext cx="181251" cy="421765"/>
          </a:xfrm>
          <a:prstGeom prst="downArrow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rgbClr val="17375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33" name="Arrow: Up-Down 32">
            <a:extLst>
              <a:ext uri="{FF2B5EF4-FFF2-40B4-BE49-F238E27FC236}">
                <a16:creationId xmlns:a16="http://schemas.microsoft.com/office/drawing/2014/main" id="{8E915B5D-8659-B338-2C52-673468026FC1}"/>
              </a:ext>
            </a:extLst>
          </p:cNvPr>
          <p:cNvSpPr/>
          <p:nvPr/>
        </p:nvSpPr>
        <p:spPr>
          <a:xfrm rot="6951935">
            <a:off x="6339097" y="3523175"/>
            <a:ext cx="194862" cy="442021"/>
          </a:xfrm>
          <a:prstGeom prst="upDownArrow">
            <a:avLst/>
          </a:prstGeom>
          <a:solidFill>
            <a:schemeClr val="accent2">
              <a:lumMod val="60000"/>
              <a:lumOff val="40000"/>
            </a:schemeClr>
          </a:solidFill>
          <a:ln w="9525">
            <a:solidFill>
              <a:srgbClr val="C00000"/>
            </a:solidFill>
          </a:ln>
          <a:effectLst>
            <a:outerShdw blurRad="63500" sx="102000" sy="102000" algn="ctr" rotWithShape="0">
              <a:srgbClr val="C00000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7" name="Tijdelijke aanduiding voor inhoud 3">
            <a:extLst>
              <a:ext uri="{FF2B5EF4-FFF2-40B4-BE49-F238E27FC236}">
                <a16:creationId xmlns:a16="http://schemas.microsoft.com/office/drawing/2014/main" id="{2BE58073-90F3-B337-E9B0-CA8FF8078FFC}"/>
              </a:ext>
            </a:extLst>
          </p:cNvPr>
          <p:cNvSpPr txBox="1">
            <a:spLocks/>
          </p:cNvSpPr>
          <p:nvPr/>
        </p:nvSpPr>
        <p:spPr>
          <a:xfrm>
            <a:off x="107503" y="987573"/>
            <a:ext cx="5382080" cy="3528393"/>
          </a:xfrm>
          <a:prstGeom prst="rect">
            <a:avLst/>
          </a:prstGeom>
        </p:spPr>
        <p:txBody>
          <a:bodyPr>
            <a:normAutofit/>
          </a:bodyPr>
          <a:lstStyle>
            <a:lvl1pPr marL="342650" indent="-342650" algn="l" defTabSz="91373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412" indent="-285544" algn="l" defTabSz="91373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2170" indent="-228432" algn="l" defTabSz="91373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599036" indent="-228432" algn="l" defTabSz="91373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5907" indent="-228432" algn="l" defTabSz="91373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2772" indent="-228432" algn="l" defTabSz="91373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9641" indent="-228432" algn="l" defTabSz="91373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6509" indent="-228432" algn="l" defTabSz="91373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3376" indent="-228432" algn="l" defTabSz="91373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30000"/>
              </a:lnSpc>
              <a:spcBef>
                <a:spcPts val="1800"/>
              </a:spcBef>
              <a:buNone/>
            </a:pPr>
            <a:r>
              <a:rPr lang="nl-NL" sz="1600" dirty="0"/>
              <a:t>Modern decision-making is commonly supported by digital platforms: e.g., dashboards, atlases.</a:t>
            </a:r>
          </a:p>
          <a:p>
            <a:pPr marL="285750" indent="-285750">
              <a:lnSpc>
                <a:spcPct val="130000"/>
              </a:lnSpc>
              <a:spcBef>
                <a:spcPts val="1800"/>
              </a:spcBef>
            </a:pPr>
            <a:r>
              <a:rPr lang="nl-NL" sz="1600" b="1" dirty="0">
                <a:solidFill>
                  <a:schemeClr val="accent3">
                    <a:lumMod val="75000"/>
                  </a:schemeClr>
                </a:solidFill>
              </a:rPr>
              <a:t>Pro: </a:t>
            </a:r>
            <a:r>
              <a:rPr lang="nl-NL" sz="1600" dirty="0">
                <a:solidFill>
                  <a:schemeClr val="accent3">
                    <a:lumMod val="75000"/>
                  </a:schemeClr>
                </a:solidFill>
              </a:rPr>
              <a:t>Encourages </a:t>
            </a:r>
            <a:r>
              <a:rPr lang="nl-NL" sz="1600" i="1" dirty="0">
                <a:solidFill>
                  <a:schemeClr val="accent3">
                    <a:lumMod val="75000"/>
                  </a:schemeClr>
                </a:solidFill>
              </a:rPr>
              <a:t>open</a:t>
            </a:r>
            <a:r>
              <a:rPr lang="nl-NL" sz="1600" dirty="0">
                <a:solidFill>
                  <a:schemeClr val="accent3">
                    <a:lumMod val="75000"/>
                  </a:schemeClr>
                </a:solidFill>
              </a:rPr>
              <a:t>, </a:t>
            </a:r>
            <a:r>
              <a:rPr lang="nl-NL" sz="1600" i="1" dirty="0">
                <a:solidFill>
                  <a:schemeClr val="accent3">
                    <a:lumMod val="75000"/>
                  </a:schemeClr>
                </a:solidFill>
              </a:rPr>
              <a:t>complete</a:t>
            </a:r>
            <a:r>
              <a:rPr lang="nl-NL" sz="1600" dirty="0">
                <a:solidFill>
                  <a:schemeClr val="accent3">
                    <a:lumMod val="75000"/>
                  </a:schemeClr>
                </a:solidFill>
              </a:rPr>
              <a:t> data</a:t>
            </a:r>
          </a:p>
          <a:p>
            <a:pPr marL="285750" indent="-285750">
              <a:lnSpc>
                <a:spcPct val="130000"/>
              </a:lnSpc>
              <a:spcBef>
                <a:spcPts val="1200"/>
              </a:spcBef>
            </a:pPr>
            <a:r>
              <a:rPr lang="nl-NL" sz="1600" b="1" dirty="0">
                <a:solidFill>
                  <a:schemeClr val="accent3">
                    <a:lumMod val="75000"/>
                  </a:schemeClr>
                </a:solidFill>
              </a:rPr>
              <a:t>Pro:</a:t>
            </a:r>
            <a:r>
              <a:rPr lang="nl-NL" sz="1600" dirty="0">
                <a:solidFill>
                  <a:schemeClr val="accent3">
                    <a:lumMod val="75000"/>
                  </a:schemeClr>
                </a:solidFill>
              </a:rPr>
              <a:t> Allows for more in-depth engagement and </a:t>
            </a:r>
            <a:r>
              <a:rPr lang="nl-NL" sz="1600" i="1" dirty="0">
                <a:solidFill>
                  <a:schemeClr val="accent3">
                    <a:lumMod val="75000"/>
                  </a:schemeClr>
                </a:solidFill>
              </a:rPr>
              <a:t>interpretation</a:t>
            </a:r>
            <a:r>
              <a:rPr lang="nl-NL" sz="1600" dirty="0">
                <a:solidFill>
                  <a:schemeClr val="accent3">
                    <a:lumMod val="75000"/>
                  </a:schemeClr>
                </a:solidFill>
              </a:rPr>
              <a:t> than static reports or articles</a:t>
            </a:r>
          </a:p>
          <a:p>
            <a:pPr marL="285750" indent="-285750">
              <a:lnSpc>
                <a:spcPct val="130000"/>
              </a:lnSpc>
              <a:spcBef>
                <a:spcPts val="1200"/>
              </a:spcBef>
            </a:pPr>
            <a:r>
              <a:rPr lang="nl-NL" sz="1600" b="1" dirty="0">
                <a:solidFill>
                  <a:schemeClr val="accent3">
                    <a:lumMod val="75000"/>
                  </a:schemeClr>
                </a:solidFill>
              </a:rPr>
              <a:t>Pro:</a:t>
            </a:r>
            <a:r>
              <a:rPr lang="nl-NL" sz="1600" dirty="0">
                <a:solidFill>
                  <a:schemeClr val="accent3">
                    <a:lumMod val="75000"/>
                  </a:schemeClr>
                </a:solidFill>
              </a:rPr>
              <a:t> Disrupts the traditional </a:t>
            </a:r>
            <a:r>
              <a:rPr lang="nl-NL" sz="1600" i="1" dirty="0">
                <a:solidFill>
                  <a:schemeClr val="accent3">
                    <a:lumMod val="75000"/>
                  </a:schemeClr>
                </a:solidFill>
              </a:rPr>
              <a:t>Plan, Do, Act </a:t>
            </a:r>
            <a:r>
              <a:rPr lang="nl-NL" sz="1600" dirty="0">
                <a:solidFill>
                  <a:schemeClr val="accent3">
                    <a:lumMod val="75000"/>
                  </a:schemeClr>
                </a:solidFill>
              </a:rPr>
              <a:t>cycle</a:t>
            </a:r>
          </a:p>
          <a:p>
            <a:pPr marL="285750" indent="-285750">
              <a:lnSpc>
                <a:spcPct val="130000"/>
              </a:lnSpc>
              <a:spcBef>
                <a:spcPts val="1200"/>
              </a:spcBef>
            </a:pPr>
            <a:r>
              <a:rPr lang="nl-NL" sz="1600" b="1" dirty="0">
                <a:solidFill>
                  <a:srgbClr val="FF0000"/>
                </a:solidFill>
              </a:rPr>
              <a:t>Con:</a:t>
            </a:r>
            <a:r>
              <a:rPr lang="nl-NL" sz="1600" dirty="0">
                <a:solidFill>
                  <a:srgbClr val="FF0000"/>
                </a:solidFill>
              </a:rPr>
              <a:t> ...</a:t>
            </a:r>
            <a:r>
              <a:rPr lang="nl-NL" sz="1600" i="1" dirty="0">
                <a:solidFill>
                  <a:srgbClr val="FF0000"/>
                </a:solidFill>
              </a:rPr>
              <a:t> open, complete...</a:t>
            </a:r>
            <a:endParaRPr lang="nl-NL" sz="1600" dirty="0">
              <a:solidFill>
                <a:srgbClr val="FF0000"/>
              </a:solidFill>
            </a:endParaRPr>
          </a:p>
          <a:p>
            <a:pPr marL="285750" indent="-285750">
              <a:lnSpc>
                <a:spcPct val="130000"/>
              </a:lnSpc>
              <a:spcBef>
                <a:spcPts val="1200"/>
              </a:spcBef>
            </a:pPr>
            <a:r>
              <a:rPr lang="nl-NL" sz="1600" b="1" dirty="0">
                <a:solidFill>
                  <a:srgbClr val="FF0000"/>
                </a:solidFill>
              </a:rPr>
              <a:t>Con: </a:t>
            </a:r>
            <a:r>
              <a:rPr lang="nl-NL" sz="1600" dirty="0">
                <a:solidFill>
                  <a:srgbClr val="FF0000"/>
                </a:solidFill>
              </a:rPr>
              <a:t>...</a:t>
            </a:r>
            <a:r>
              <a:rPr lang="nl-NL" sz="1600" i="1" dirty="0">
                <a:solidFill>
                  <a:srgbClr val="FF0000"/>
                </a:solidFill>
              </a:rPr>
              <a:t>interpretation...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959CB53-53DC-174E-8EFA-753DB8D6C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z="2800" dirty="0">
                <a:solidFill>
                  <a:schemeClr val="tx2"/>
                </a:solidFill>
              </a:rPr>
              <a:t>Evidence-based Decision-making Platforms</a:t>
            </a:r>
          </a:p>
        </p:txBody>
      </p:sp>
      <p:sp>
        <p:nvSpPr>
          <p:cNvPr id="6" name="Hexagon 5">
            <a:extLst>
              <a:ext uri="{FF2B5EF4-FFF2-40B4-BE49-F238E27FC236}">
                <a16:creationId xmlns:a16="http://schemas.microsoft.com/office/drawing/2014/main" id="{8547532C-144B-6D64-4DBF-5997A40E0C7A}"/>
              </a:ext>
            </a:extLst>
          </p:cNvPr>
          <p:cNvSpPr/>
          <p:nvPr/>
        </p:nvSpPr>
        <p:spPr>
          <a:xfrm>
            <a:off x="6588224" y="3651870"/>
            <a:ext cx="918822" cy="792088"/>
          </a:xfrm>
          <a:prstGeom prst="hexagon">
            <a:avLst/>
          </a:prstGeom>
          <a:solidFill>
            <a:schemeClr val="accent5">
              <a:lumMod val="75000"/>
            </a:schemeClr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2" name="Hexagon 11">
            <a:extLst>
              <a:ext uri="{FF2B5EF4-FFF2-40B4-BE49-F238E27FC236}">
                <a16:creationId xmlns:a16="http://schemas.microsoft.com/office/drawing/2014/main" id="{DD72029F-4C67-0A7C-CB70-24EBD15413D5}"/>
              </a:ext>
            </a:extLst>
          </p:cNvPr>
          <p:cNvSpPr/>
          <p:nvPr/>
        </p:nvSpPr>
        <p:spPr>
          <a:xfrm>
            <a:off x="5367175" y="3038504"/>
            <a:ext cx="918822" cy="792088"/>
          </a:xfrm>
          <a:prstGeom prst="hexagon">
            <a:avLst/>
          </a:prstGeom>
          <a:solidFill>
            <a:schemeClr val="accent6">
              <a:lumMod val="75000"/>
            </a:schemeClr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3" name="Hexagon 12">
            <a:extLst>
              <a:ext uri="{FF2B5EF4-FFF2-40B4-BE49-F238E27FC236}">
                <a16:creationId xmlns:a16="http://schemas.microsoft.com/office/drawing/2014/main" id="{B053FF62-3D1C-762F-3AB1-C323143AEC60}"/>
              </a:ext>
            </a:extLst>
          </p:cNvPr>
          <p:cNvSpPr/>
          <p:nvPr/>
        </p:nvSpPr>
        <p:spPr>
          <a:xfrm>
            <a:off x="5364088" y="1689801"/>
            <a:ext cx="918822" cy="792088"/>
          </a:xfrm>
          <a:prstGeom prst="hexagon">
            <a:avLst/>
          </a:prstGeom>
          <a:solidFill>
            <a:schemeClr val="tx2">
              <a:lumMod val="60000"/>
              <a:lumOff val="40000"/>
            </a:schemeClr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4" name="Hexagon 13">
            <a:extLst>
              <a:ext uri="{FF2B5EF4-FFF2-40B4-BE49-F238E27FC236}">
                <a16:creationId xmlns:a16="http://schemas.microsoft.com/office/drawing/2014/main" id="{4FABAAFC-F35C-2740-1686-FAC92AF9DD1B}"/>
              </a:ext>
            </a:extLst>
          </p:cNvPr>
          <p:cNvSpPr/>
          <p:nvPr/>
        </p:nvSpPr>
        <p:spPr>
          <a:xfrm>
            <a:off x="6627834" y="1059582"/>
            <a:ext cx="918822" cy="792088"/>
          </a:xfrm>
          <a:prstGeom prst="hexagon">
            <a:avLst/>
          </a:prstGeom>
          <a:solidFill>
            <a:srgbClr val="E6376E"/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050" dirty="0"/>
          </a:p>
        </p:txBody>
      </p:sp>
      <p:sp>
        <p:nvSpPr>
          <p:cNvPr id="15" name="Hexagon 14">
            <a:extLst>
              <a:ext uri="{FF2B5EF4-FFF2-40B4-BE49-F238E27FC236}">
                <a16:creationId xmlns:a16="http://schemas.microsoft.com/office/drawing/2014/main" id="{EA7D553C-4EA7-CF24-1436-8787A64804AA}"/>
              </a:ext>
            </a:extLst>
          </p:cNvPr>
          <p:cNvSpPr/>
          <p:nvPr/>
        </p:nvSpPr>
        <p:spPr>
          <a:xfrm>
            <a:off x="7818664" y="1689801"/>
            <a:ext cx="918822" cy="792088"/>
          </a:xfrm>
          <a:prstGeom prst="hexagon">
            <a:avLst/>
          </a:prstGeom>
          <a:solidFill>
            <a:schemeClr val="accent3">
              <a:lumMod val="75000"/>
            </a:schemeClr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000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038833E1-A8CC-2E85-4C55-BE137723388A}"/>
              </a:ext>
            </a:extLst>
          </p:cNvPr>
          <p:cNvSpPr/>
          <p:nvPr/>
        </p:nvSpPr>
        <p:spPr>
          <a:xfrm>
            <a:off x="7829642" y="3020476"/>
            <a:ext cx="918822" cy="792088"/>
          </a:xfrm>
          <a:prstGeom prst="hexagon">
            <a:avLst/>
          </a:prstGeom>
          <a:solidFill>
            <a:schemeClr val="accent4">
              <a:lumMod val="75000"/>
            </a:schemeClr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9" name="Arrow: Down 18">
            <a:extLst>
              <a:ext uri="{FF2B5EF4-FFF2-40B4-BE49-F238E27FC236}">
                <a16:creationId xmlns:a16="http://schemas.microsoft.com/office/drawing/2014/main" id="{D354F2A2-740E-1F38-2E29-DC9620CC2042}"/>
              </a:ext>
            </a:extLst>
          </p:cNvPr>
          <p:cNvSpPr/>
          <p:nvPr/>
        </p:nvSpPr>
        <p:spPr>
          <a:xfrm rot="17674690">
            <a:off x="7621041" y="1580696"/>
            <a:ext cx="193696" cy="377824"/>
          </a:xfrm>
          <a:prstGeom prst="downArrow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rgbClr val="17375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21" name="Arrow: Down 20">
            <a:extLst>
              <a:ext uri="{FF2B5EF4-FFF2-40B4-BE49-F238E27FC236}">
                <a16:creationId xmlns:a16="http://schemas.microsoft.com/office/drawing/2014/main" id="{DD5311F5-FAC4-C865-7469-0ED1E01EBB45}"/>
              </a:ext>
            </a:extLst>
          </p:cNvPr>
          <p:cNvSpPr/>
          <p:nvPr/>
        </p:nvSpPr>
        <p:spPr>
          <a:xfrm rot="10800000">
            <a:off x="5729362" y="2551433"/>
            <a:ext cx="193696" cy="399928"/>
          </a:xfrm>
          <a:prstGeom prst="downArrow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rgbClr val="17375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22" name="Arrow: Down 21">
            <a:extLst>
              <a:ext uri="{FF2B5EF4-FFF2-40B4-BE49-F238E27FC236}">
                <a16:creationId xmlns:a16="http://schemas.microsoft.com/office/drawing/2014/main" id="{3AEAC14E-14BD-313A-F97C-EC6BB581127C}"/>
              </a:ext>
            </a:extLst>
          </p:cNvPr>
          <p:cNvSpPr/>
          <p:nvPr/>
        </p:nvSpPr>
        <p:spPr>
          <a:xfrm>
            <a:off x="8181226" y="2566795"/>
            <a:ext cx="193696" cy="399930"/>
          </a:xfrm>
          <a:prstGeom prst="downArrow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rgbClr val="17375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24" name="Arrow: Down 23">
            <a:extLst>
              <a:ext uri="{FF2B5EF4-FFF2-40B4-BE49-F238E27FC236}">
                <a16:creationId xmlns:a16="http://schemas.microsoft.com/office/drawing/2014/main" id="{9C6C9F17-B76A-6993-D3A7-27027BC07B0C}"/>
              </a:ext>
            </a:extLst>
          </p:cNvPr>
          <p:cNvSpPr/>
          <p:nvPr/>
        </p:nvSpPr>
        <p:spPr>
          <a:xfrm rot="14619865">
            <a:off x="6368630" y="1567508"/>
            <a:ext cx="193696" cy="401323"/>
          </a:xfrm>
          <a:prstGeom prst="downArrow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rgbClr val="17375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B4DC73D-9040-CE69-7BF4-826AF5F2E9F1}"/>
              </a:ext>
            </a:extLst>
          </p:cNvPr>
          <p:cNvSpPr txBox="1"/>
          <p:nvPr/>
        </p:nvSpPr>
        <p:spPr>
          <a:xfrm>
            <a:off x="6696887" y="1211661"/>
            <a:ext cx="792205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1050" dirty="0">
                <a:solidFill>
                  <a:schemeClr val="bg1"/>
                </a:solidFill>
              </a:rPr>
              <a:t>Formulate</a:t>
            </a:r>
          </a:p>
          <a:p>
            <a:pPr algn="ctr"/>
            <a:r>
              <a:rPr lang="en-AU" sz="1050" dirty="0">
                <a:solidFill>
                  <a:schemeClr val="bg1"/>
                </a:solidFill>
              </a:rPr>
              <a:t>Question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A46EB33-1A83-0B7D-D397-69E151D9A6EB}"/>
              </a:ext>
            </a:extLst>
          </p:cNvPr>
          <p:cNvSpPr txBox="1"/>
          <p:nvPr/>
        </p:nvSpPr>
        <p:spPr>
          <a:xfrm>
            <a:off x="7978953" y="1869063"/>
            <a:ext cx="598241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1050" dirty="0">
                <a:solidFill>
                  <a:schemeClr val="bg1"/>
                </a:solidFill>
              </a:rPr>
              <a:t>Collect</a:t>
            </a:r>
          </a:p>
          <a:p>
            <a:pPr algn="ctr"/>
            <a:r>
              <a:rPr lang="en-AU" sz="1050" dirty="0">
                <a:solidFill>
                  <a:schemeClr val="bg1"/>
                </a:solidFill>
              </a:rPr>
              <a:t>Data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3C38BAB-06E6-9094-D86A-9CC2C8F4471F}"/>
              </a:ext>
            </a:extLst>
          </p:cNvPr>
          <p:cNvSpPr txBox="1"/>
          <p:nvPr/>
        </p:nvSpPr>
        <p:spPr>
          <a:xfrm>
            <a:off x="7869008" y="3168567"/>
            <a:ext cx="853119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1050" dirty="0">
                <a:solidFill>
                  <a:schemeClr val="bg1"/>
                </a:solidFill>
              </a:rPr>
              <a:t>Data</a:t>
            </a:r>
          </a:p>
          <a:p>
            <a:pPr algn="ctr"/>
            <a:r>
              <a:rPr lang="en-AU" sz="1050" dirty="0">
                <a:solidFill>
                  <a:schemeClr val="bg1"/>
                </a:solidFill>
              </a:rPr>
              <a:t>Processing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39CCCEC-5A99-8AA8-9EA4-9EAD7D0BF26F}"/>
              </a:ext>
            </a:extLst>
          </p:cNvPr>
          <p:cNvSpPr txBox="1"/>
          <p:nvPr/>
        </p:nvSpPr>
        <p:spPr>
          <a:xfrm>
            <a:off x="6714852" y="3920956"/>
            <a:ext cx="66556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1050" dirty="0">
                <a:solidFill>
                  <a:schemeClr val="bg1"/>
                </a:solidFill>
              </a:rPr>
              <a:t>Analyse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B9E86F6-CEDC-EC46-A420-D11912F20183}"/>
              </a:ext>
            </a:extLst>
          </p:cNvPr>
          <p:cNvSpPr txBox="1"/>
          <p:nvPr/>
        </p:nvSpPr>
        <p:spPr>
          <a:xfrm>
            <a:off x="5477303" y="3226799"/>
            <a:ext cx="686406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1050" dirty="0">
                <a:solidFill>
                  <a:schemeClr val="bg1"/>
                </a:solidFill>
              </a:rPr>
              <a:t>Interpret</a:t>
            </a:r>
          </a:p>
          <a:p>
            <a:pPr algn="ctr"/>
            <a:r>
              <a:rPr lang="en-AU" sz="1050" dirty="0">
                <a:solidFill>
                  <a:schemeClr val="bg1"/>
                </a:solidFill>
              </a:rPr>
              <a:t>Results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9B5BBF3-0665-3C73-FA25-D6610472F920}"/>
              </a:ext>
            </a:extLst>
          </p:cNvPr>
          <p:cNvSpPr txBox="1"/>
          <p:nvPr/>
        </p:nvSpPr>
        <p:spPr>
          <a:xfrm>
            <a:off x="5469797" y="1857628"/>
            <a:ext cx="704039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1050" dirty="0">
                <a:solidFill>
                  <a:schemeClr val="bg1"/>
                </a:solidFill>
              </a:rPr>
              <a:t>Make</a:t>
            </a:r>
          </a:p>
          <a:p>
            <a:pPr algn="ctr"/>
            <a:r>
              <a:rPr lang="en-AU" sz="1050" dirty="0">
                <a:solidFill>
                  <a:schemeClr val="bg1"/>
                </a:solidFill>
              </a:rPr>
              <a:t>Decision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55857E0-7170-F9E9-F3F3-E5B82C4946CF}"/>
              </a:ext>
            </a:extLst>
          </p:cNvPr>
          <p:cNvSpPr txBox="1"/>
          <p:nvPr/>
        </p:nvSpPr>
        <p:spPr>
          <a:xfrm>
            <a:off x="5551209" y="3908029"/>
            <a:ext cx="9859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800" dirty="0"/>
              <a:t>More complex data inspection</a:t>
            </a:r>
          </a:p>
        </p:txBody>
      </p:sp>
    </p:spTree>
    <p:extLst>
      <p:ext uri="{BB962C8B-B14F-4D97-AF65-F5344CB8AC3E}">
        <p14:creationId xmlns:p14="http://schemas.microsoft.com/office/powerpoint/2010/main" val="2856151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2019-07-03 10-30-09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87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44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2796E4-B79C-9746-A326-71F9DB337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sz="2800" dirty="0">
                <a:solidFill>
                  <a:schemeClr val="tx2"/>
                </a:solidFill>
              </a:rPr>
              <a:t>Themes of this presentation</a:t>
            </a:r>
            <a:endParaRPr lang="nl-NL" sz="2800" dirty="0">
              <a:solidFill>
                <a:schemeClr val="tx2"/>
              </a:solidFill>
            </a:endParaRPr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7F624E6-ECC4-FC4D-86E0-DAAB1D0CFF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MY" dirty="0"/>
              <a:t>COPYRIGHT ISIWSC2023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CB0CE994-CBD2-C04D-BCDF-8FA731CF50E9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11560" y="987574"/>
            <a:ext cx="8352928" cy="3456384"/>
          </a:xfrm>
        </p:spPr>
        <p:txBody>
          <a:bodyPr>
            <a:no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800" dirty="0"/>
              <a:t>Creating open data</a:t>
            </a:r>
          </a:p>
          <a:p>
            <a:pPr marL="799768" lvl="1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70C0"/>
                </a:solidFill>
              </a:rPr>
              <a:t>From private to modelled data  (Susanna Cramb, ACA team)</a:t>
            </a:r>
          </a:p>
          <a:p>
            <a:pPr marL="799768" lvl="1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70C0"/>
                </a:solidFill>
              </a:rPr>
              <a:t>Federated learning alternative  (Conor Hassan, Rob Salomone)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>
              <a:solidFill>
                <a:srgbClr val="0070C0"/>
              </a:solidFill>
            </a:endParaRPr>
          </a:p>
          <a:p>
            <a:r>
              <a:rPr lang="en-US" sz="1800" dirty="0"/>
              <a:t>2.  Creating complete data</a:t>
            </a:r>
          </a:p>
          <a:p>
            <a:pPr marL="799768" lvl="1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70C0"/>
                </a:solidFill>
              </a:rPr>
              <a:t>From survey to census data  (James Hogg)</a:t>
            </a:r>
          </a:p>
          <a:p>
            <a:endParaRPr lang="en-US" sz="1800" dirty="0">
              <a:solidFill>
                <a:srgbClr val="0070C0"/>
              </a:solidFill>
            </a:endParaRPr>
          </a:p>
          <a:p>
            <a:r>
              <a:rPr lang="en-US" sz="1800" dirty="0"/>
              <a:t>3.  Creating interpretable data</a:t>
            </a:r>
          </a:p>
          <a:p>
            <a:pPr marL="799768" lvl="1" indent="-34290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0070C0"/>
                </a:solidFill>
              </a:rPr>
              <a:t>Visualisations</a:t>
            </a:r>
            <a:r>
              <a:rPr lang="en-US" sz="1600" dirty="0">
                <a:solidFill>
                  <a:srgbClr val="0070C0"/>
                </a:solidFill>
              </a:rPr>
              <a:t> (Sarah Goodwin, Stephanie Kobakian, Dianne Cook) </a:t>
            </a:r>
            <a:endParaRPr lang="nl-NL" sz="1400" dirty="0">
              <a:solidFill>
                <a:srgbClr val="0070C0"/>
              </a:solidFill>
            </a:endParaRPr>
          </a:p>
          <a:p>
            <a:pPr marL="799768" lvl="1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70C0"/>
                </a:solidFill>
              </a:rPr>
              <a:t>Value-add: clusters and indices  (Wala Areed, Aiden Price)</a:t>
            </a:r>
          </a:p>
        </p:txBody>
      </p:sp>
    </p:spTree>
    <p:extLst>
      <p:ext uri="{BB962C8B-B14F-4D97-AF65-F5344CB8AC3E}">
        <p14:creationId xmlns:p14="http://schemas.microsoft.com/office/powerpoint/2010/main" val="35863884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8487" y="286020"/>
            <a:ext cx="5437649" cy="675193"/>
          </a:xfrm>
        </p:spPr>
        <p:txBody>
          <a:bodyPr>
            <a:noAutofit/>
          </a:bodyPr>
          <a:lstStyle/>
          <a:p>
            <a:pPr algn="l"/>
            <a:r>
              <a:rPr lang="en-AU" sz="2800" dirty="0">
                <a:solidFill>
                  <a:srgbClr val="002060"/>
                </a:solidFill>
              </a:rPr>
              <a:t>1. The Challenge of open data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5887472-5630-C361-59EF-A2FF44241C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1347614"/>
            <a:ext cx="6106097" cy="302433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263CB82-7F3D-B29C-311A-0142B495F159}"/>
              </a:ext>
            </a:extLst>
          </p:cNvPr>
          <p:cNvSpPr txBox="1"/>
          <p:nvPr/>
        </p:nvSpPr>
        <p:spPr>
          <a:xfrm>
            <a:off x="7020272" y="1923678"/>
            <a:ext cx="112082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solidFill>
                  <a:srgbClr val="FF0000"/>
                </a:solidFill>
              </a:rPr>
              <a:t>Private</a:t>
            </a:r>
          </a:p>
          <a:p>
            <a:endParaRPr lang="en-AU" dirty="0">
              <a:solidFill>
                <a:srgbClr val="FF0000"/>
              </a:solidFill>
            </a:endParaRPr>
          </a:p>
          <a:p>
            <a:r>
              <a:rPr lang="en-AU" dirty="0">
                <a:solidFill>
                  <a:srgbClr val="FF0000"/>
                </a:solidFill>
              </a:rPr>
              <a:t>Sensitive</a:t>
            </a:r>
          </a:p>
          <a:p>
            <a:endParaRPr lang="en-AU" dirty="0">
              <a:solidFill>
                <a:srgbClr val="FF0000"/>
              </a:solidFill>
            </a:endParaRPr>
          </a:p>
          <a:p>
            <a:r>
              <a:rPr lang="en-AU" dirty="0">
                <a:solidFill>
                  <a:srgbClr val="FF0000"/>
                </a:solidFill>
              </a:rPr>
              <a:t>Siloed</a:t>
            </a:r>
          </a:p>
        </p:txBody>
      </p:sp>
    </p:spTree>
    <p:extLst>
      <p:ext uri="{BB962C8B-B14F-4D97-AF65-F5344CB8AC3E}">
        <p14:creationId xmlns:p14="http://schemas.microsoft.com/office/powerpoint/2010/main" val="19905712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2796E4-B79C-9746-A326-71F9DB337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sz="2800" dirty="0">
                <a:solidFill>
                  <a:schemeClr val="tx2"/>
                </a:solidFill>
              </a:rPr>
              <a:t>Alternative 1: Bayesian spatial model</a:t>
            </a:r>
            <a:endParaRPr lang="nl-NL" sz="2800" dirty="0">
              <a:solidFill>
                <a:schemeClr val="tx2"/>
              </a:solidFill>
            </a:endParaRPr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7F624E6-ECC4-FC4D-86E0-DAAB1D0CFF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MY" dirty="0"/>
              <a:t>COPYRIGHT ISIWSC2023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53C0BCF6-0A88-A196-95A0-EAACD82BBFE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1498" y="843558"/>
                <a:ext cx="5658654" cy="3312368"/>
              </a:xfrm>
              <a:prstGeom prst="rect">
                <a:avLst/>
              </a:prstGeom>
            </p:spPr>
            <p:txBody>
              <a:bodyPr/>
              <a:lstStyle>
                <a:lvl1pPr marL="342650" indent="-342650" algn="l" defTabSz="913737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742412" indent="-285544" algn="l" defTabSz="913737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2170" indent="-228432" algn="l" defTabSz="913737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599036" indent="-228432" algn="l" defTabSz="913737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5907" indent="-228432" algn="l" defTabSz="913737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2772" indent="-228432" algn="l" defTabSz="913737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69641" indent="-228432" algn="l" defTabSz="913737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6509" indent="-228432" algn="l" defTabSz="913737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3376" indent="-228432" algn="l" defTabSz="913737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50000"/>
                  </a:lnSpc>
                  <a:buFont typeface="Arial" pitchFamily="34" charset="0"/>
                  <a:buNone/>
                </a:pPr>
                <a:r>
                  <a:rPr lang="en-AU" sz="2000" dirty="0">
                    <a:solidFill>
                      <a:srgbClr val="0070C0"/>
                    </a:solidFill>
                  </a:rPr>
                  <a:t>Regression model with a spatial random effect:</a:t>
                </a:r>
                <a:br>
                  <a:rPr lang="en-AU" sz="2000" dirty="0">
                    <a:solidFill>
                      <a:srgbClr val="0070C0"/>
                    </a:solidFill>
                  </a:rPr>
                </a:br>
                <a:r>
                  <a:rPr lang="en-AU" sz="1600" dirty="0">
                    <a:solidFill>
                      <a:schemeClr val="tx1"/>
                    </a:solidFill>
                  </a:rPr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AU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AU" sz="1600" dirty="0">
                    <a:solidFill>
                      <a:schemeClr val="tx1"/>
                    </a:solidFill>
                  </a:rPr>
                  <a:t> be the number of cancer cases in area </a:t>
                </a:r>
                <a:r>
                  <a:rPr lang="en-AU" sz="1600" i="1" dirty="0" err="1">
                    <a:solidFill>
                      <a:schemeClr val="tx1"/>
                    </a:solidFill>
                  </a:rPr>
                  <a:t>i</a:t>
                </a:r>
                <a:endParaRPr lang="en-AU" sz="1600" dirty="0">
                  <a:solidFill>
                    <a:schemeClr val="tx1"/>
                  </a:solidFill>
                </a:endParaRPr>
              </a:p>
              <a:p>
                <a:pPr marL="0" indent="0">
                  <a:lnSpc>
                    <a:spcPct val="150000"/>
                  </a:lnSpc>
                  <a:buFont typeface="Arial" pitchFamily="34" charset="0"/>
                  <a:buNone/>
                </a:pPr>
                <a:r>
                  <a:rPr lang="en-AU" sz="1600" dirty="0">
                    <a:solidFill>
                      <a:schemeClr val="tx1"/>
                    </a:solidFill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AU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AU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~</m:t>
                    </m:r>
                    <m:r>
                      <m:rPr>
                        <m:sty m:val="p"/>
                      </m:rPr>
                      <a:rPr lang="en-AU" sz="16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Poisson</m:t>
                    </m:r>
                    <m:r>
                      <a:rPr lang="en-AU" sz="16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AU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AU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AU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br>
                  <a:rPr lang="en-AU" sz="1600" dirty="0">
                    <a:solidFill>
                      <a:srgbClr val="0070C0"/>
                    </a:solidFill>
                  </a:rPr>
                </a:br>
                <a:r>
                  <a:rPr lang="en-AU" sz="1600" dirty="0">
                    <a:solidFill>
                      <a:srgbClr val="0070C0"/>
                    </a:solidFill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AU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AU" sz="180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AU" sz="18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AU" sz="180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AU" sz="180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AU" sz="180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  <m:e>
                        <m:sSub>
                          <m:sSubPr>
                            <m:ctrlPr>
                              <a:rPr lang="en-AU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AU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AU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AU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AU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AU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nary>
                    <m:r>
                      <a:rPr lang="en-AU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en-AU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AU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AU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en-AU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AU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AU" sz="1800" dirty="0"/>
                  <a:t> </a:t>
                </a:r>
                <a:endParaRPr lang="en-AU" sz="1600" dirty="0"/>
              </a:p>
              <a:p>
                <a:pPr marL="0" indent="0">
                  <a:lnSpc>
                    <a:spcPct val="150000"/>
                  </a:lnSpc>
                  <a:buFont typeface="Arial" pitchFamily="34" charset="0"/>
                  <a:buNone/>
                </a:pPr>
                <a:r>
                  <a:rPr lang="en-AU" sz="1600" b="1" dirty="0">
                    <a:solidFill>
                      <a:srgbClr val="00B050"/>
                    </a:solidFill>
                  </a:rPr>
                  <a:t>Conditional autoregressive (CAR) prior</a:t>
                </a:r>
              </a:p>
              <a:p>
                <a:pPr marL="0" indent="0">
                  <a:lnSpc>
                    <a:spcPct val="150000"/>
                  </a:lnSpc>
                  <a:buFont typeface="Arial" pitchFamily="34" charset="0"/>
                  <a:buNone/>
                </a:pPr>
                <a:endParaRPr lang="en-AU" sz="1600" dirty="0"/>
              </a:p>
              <a:p>
                <a:pPr marL="0" indent="0">
                  <a:lnSpc>
                    <a:spcPct val="150000"/>
                  </a:lnSpc>
                  <a:buFont typeface="Arial" pitchFamily="34" charset="0"/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AU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AU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~</m:t>
                        </m:r>
                        <m:r>
                          <a:rPr lang="en-AU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AU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AU" sz="1600" dirty="0"/>
                  <a:t>is number of areas in the neighbourhood of area </a:t>
                </a:r>
                <a:r>
                  <a:rPr lang="en-AU" sz="1600" i="1" dirty="0" err="1"/>
                  <a:t>i</a:t>
                </a:r>
                <a:endParaRPr lang="en-AU" sz="1600" dirty="0"/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53C0BCF6-0A88-A196-95A0-EAACD82BBF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498" y="843558"/>
                <a:ext cx="5658654" cy="3312368"/>
              </a:xfrm>
              <a:prstGeom prst="rect">
                <a:avLst/>
              </a:prstGeom>
              <a:blipFill>
                <a:blip r:embed="rId3"/>
                <a:stretch>
                  <a:fillRect l="-1078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B60649C1-4282-C1BD-765C-6221DFC7C4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7813074"/>
              </p:ext>
            </p:extLst>
          </p:nvPr>
        </p:nvGraphicFramePr>
        <p:xfrm>
          <a:off x="5580112" y="1570077"/>
          <a:ext cx="2635252" cy="22721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8813">
                  <a:extLst>
                    <a:ext uri="{9D8B030D-6E8A-4147-A177-3AD203B41FA5}">
                      <a16:colId xmlns:a16="http://schemas.microsoft.com/office/drawing/2014/main" val="2003249354"/>
                    </a:ext>
                  </a:extLst>
                </a:gridCol>
                <a:gridCol w="547687">
                  <a:extLst>
                    <a:ext uri="{9D8B030D-6E8A-4147-A177-3AD203B41FA5}">
                      <a16:colId xmlns:a16="http://schemas.microsoft.com/office/drawing/2014/main" val="4043476099"/>
                    </a:ext>
                  </a:extLst>
                </a:gridCol>
                <a:gridCol w="866775">
                  <a:extLst>
                    <a:ext uri="{9D8B030D-6E8A-4147-A177-3AD203B41FA5}">
                      <a16:colId xmlns:a16="http://schemas.microsoft.com/office/drawing/2014/main" val="2432457514"/>
                    </a:ext>
                  </a:extLst>
                </a:gridCol>
                <a:gridCol w="561977">
                  <a:extLst>
                    <a:ext uri="{9D8B030D-6E8A-4147-A177-3AD203B41FA5}">
                      <a16:colId xmlns:a16="http://schemas.microsoft.com/office/drawing/2014/main" val="2535309728"/>
                    </a:ext>
                  </a:extLst>
                </a:gridCol>
              </a:tblGrid>
              <a:tr h="454422"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4196787"/>
                  </a:ext>
                </a:extLst>
              </a:tr>
              <a:tr h="454422"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dirty="0">
                        <a:solidFill>
                          <a:srgbClr val="FFFF00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dirty="0">
                        <a:solidFill>
                          <a:srgbClr val="FFFF00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dirty="0">
                        <a:solidFill>
                          <a:srgbClr val="FFFF00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6508294"/>
                  </a:ext>
                </a:extLst>
              </a:tr>
              <a:tr h="454422"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Area</a:t>
                      </a:r>
                      <a:r>
                        <a:rPr lang="en-AU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AU" i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</a:t>
                      </a:r>
                      <a:endParaRPr lang="en-AU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7919585"/>
                  </a:ext>
                </a:extLst>
              </a:tr>
              <a:tr h="454422"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2373475"/>
                  </a:ext>
                </a:extLst>
              </a:tr>
              <a:tr h="454422"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6155361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B137501-ABEF-5764-EB7D-D6DA798C9B93}"/>
                  </a:ext>
                </a:extLst>
              </p:cNvPr>
              <p:cNvSpPr txBox="1"/>
              <p:nvPr/>
            </p:nvSpPr>
            <p:spPr>
              <a:xfrm>
                <a:off x="1187624" y="3003798"/>
                <a:ext cx="2592288" cy="4564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AU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A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AU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A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r>
                      <a:rPr lang="en-A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AU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AU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~</m:t>
                        </m:r>
                        <m:r>
                          <a:rPr lang="en-AU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A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AU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AU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A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sSub>
                      <m:sSubPr>
                        <m:ctrlPr>
                          <a:rPr lang="en-A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A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~</m:t>
                        </m:r>
                        <m:r>
                          <a:rPr lang="en-A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A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AU" dirty="0"/>
                  <a:t>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B137501-ABEF-5764-EB7D-D6DA798C9B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7624" y="3003798"/>
                <a:ext cx="2592288" cy="456472"/>
              </a:xfrm>
              <a:prstGeom prst="rect">
                <a:avLst/>
              </a:prstGeom>
              <a:blipFill>
                <a:blip r:embed="rId4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983387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20893</TotalTime>
  <Words>1707</Words>
  <Application>Microsoft Office PowerPoint</Application>
  <PresentationFormat>On-screen Show (16:9)</PresentationFormat>
  <Paragraphs>310</Paragraphs>
  <Slides>42</Slides>
  <Notes>18</Notes>
  <HiddenSlides>1</HiddenSlides>
  <MMClips>1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55" baseType="lpstr">
      <vt:lpstr>Arial</vt:lpstr>
      <vt:lpstr>Book Antiqua</vt:lpstr>
      <vt:lpstr>Calibri</vt:lpstr>
      <vt:lpstr>Cambria Math</vt:lpstr>
      <vt:lpstr>Canela Text Bold</vt:lpstr>
      <vt:lpstr>Graphik</vt:lpstr>
      <vt:lpstr>Graphik Semibold</vt:lpstr>
      <vt:lpstr>IBM Plex Sans</vt:lpstr>
      <vt:lpstr>Plex Sans</vt:lpstr>
      <vt:lpstr>Symbol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Case Study: ACA</vt:lpstr>
      <vt:lpstr>Evidence-based Decision-making Platforms</vt:lpstr>
      <vt:lpstr>PowerPoint Presentation</vt:lpstr>
      <vt:lpstr>Themes of this presentation</vt:lpstr>
      <vt:lpstr>1. The Challenge of open data</vt:lpstr>
      <vt:lpstr>Alternative 1: Bayesian spatial model</vt:lpstr>
      <vt:lpstr>Bayesian spatial model – open (modelled) data</vt:lpstr>
      <vt:lpstr>Bayesian spatial model - inferences</vt:lpstr>
      <vt:lpstr>Inferences: Spatial inequalities in incidence - females</vt:lpstr>
      <vt:lpstr>PowerPoint Presentation</vt:lpstr>
      <vt:lpstr>PowerPoint Presentation</vt:lpstr>
      <vt:lpstr>Alternative 2: Federated learning</vt:lpstr>
      <vt:lpstr>FL in the context of Digital Data Platforms</vt:lpstr>
      <vt:lpstr>Overview</vt:lpstr>
      <vt:lpstr>FL in the context of the Australian Cancer Atlas</vt:lpstr>
      <vt:lpstr>Vantage6</vt:lpstr>
      <vt:lpstr>PowerPoint Presentation</vt:lpstr>
      <vt:lpstr>EUROCARE-5 original</vt:lpstr>
      <vt:lpstr>Current FL - open question </vt:lpstr>
      <vt:lpstr>FL: Hierarchical spatial model (horizontal data)</vt:lpstr>
      <vt:lpstr>Variational inference </vt:lpstr>
      <vt:lpstr>Structured Federated Variation Inference (SFVI)</vt:lpstr>
      <vt:lpstr>FL Example: Results</vt:lpstr>
      <vt:lpstr>2. The challenge of complete data</vt:lpstr>
      <vt:lpstr>Two-stage model </vt:lpstr>
      <vt:lpstr>Stage 1 model (individual level) </vt:lpstr>
      <vt:lpstr>Stage 2 model (area level) </vt:lpstr>
      <vt:lpstr>Application to ACA – Survey areas </vt:lpstr>
      <vt:lpstr>ACA –  Stage 1 model  + Stage 2 model </vt:lpstr>
      <vt:lpstr>ACA –  Results </vt:lpstr>
      <vt:lpstr>ACA –  Open results: Estimated proportions </vt:lpstr>
      <vt:lpstr>ACA –  Open results: Uncertainty </vt:lpstr>
      <vt:lpstr>ACA –  Open results: Pr(exceed national average) </vt:lpstr>
      <vt:lpstr>3. The challenge of interpretable data</vt:lpstr>
      <vt:lpstr>Visualisation: Communicating uncertainty – wave plot</vt:lpstr>
      <vt:lpstr>Added value: Clustering</vt:lpstr>
      <vt:lpstr>Conclusion</vt:lpstr>
      <vt:lpstr>Conclusion: “So what?”</vt:lpstr>
      <vt:lpstr>References</vt:lpstr>
    </vt:vector>
  </TitlesOfParts>
  <Manager>Sham Ramessar</Manager>
  <Company>International Statistical Institute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World Statistics Congress</dc:creator>
  <cp:keywords/>
  <dc:description/>
  <cp:lastModifiedBy>Helen Thompson</cp:lastModifiedBy>
  <cp:revision>932</cp:revision>
  <cp:lastPrinted>2017-11-25T04:58:04Z</cp:lastPrinted>
  <dcterms:created xsi:type="dcterms:W3CDTF">2017-09-19T02:31:42Z</dcterms:created>
  <dcterms:modified xsi:type="dcterms:W3CDTF">2023-09-03T20:52:14Z</dcterms:modified>
  <cp:category/>
</cp:coreProperties>
</file>